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8" r:id="rId8"/>
    <p:sldId id="261" r:id="rId9"/>
    <p:sldId id="262" r:id="rId10"/>
    <p:sldId id="263" r:id="rId11"/>
    <p:sldId id="264" r:id="rId12"/>
    <p:sldId id="265" r:id="rId13"/>
    <p:sldId id="266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3" autoAdjust="0"/>
    <p:restoredTop sz="94688" autoAdjust="0"/>
  </p:normalViewPr>
  <p:slideViewPr>
    <p:cSldViewPr>
      <p:cViewPr varScale="1">
        <p:scale>
          <a:sx n="53" d="100"/>
          <a:sy n="53" d="100"/>
        </p:scale>
        <p:origin x="-96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5/15/2016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5/15/2016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o-RO" dirty="0" smtClean="0"/>
              <a:t>Scoala Gimnaziala Smardioasa</a:t>
            </a:r>
            <a:endParaRPr lang="ro-RO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ro-RO" dirty="0" smtClean="0"/>
              <a:t>„ Pe drumurile patriei”</a:t>
            </a: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35773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143000"/>
            <a:ext cx="4080000" cy="3060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3429000"/>
            <a:ext cx="4080000" cy="30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767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o-RO" dirty="0" smtClean="0"/>
              <a:t>Dino Parc</a:t>
            </a:r>
            <a:endParaRPr lang="ro-RO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709" y="1935163"/>
            <a:ext cx="5852582" cy="4389437"/>
          </a:xfrm>
        </p:spPr>
      </p:pic>
    </p:spTree>
    <p:extLst>
      <p:ext uri="{BB962C8B-B14F-4D97-AF65-F5344CB8AC3E}">
        <p14:creationId xmlns:p14="http://schemas.microsoft.com/office/powerpoint/2010/main" val="3167530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066800"/>
            <a:ext cx="4080000" cy="3060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76600"/>
            <a:ext cx="4080000" cy="30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303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19200"/>
            <a:ext cx="4080000" cy="3060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429000"/>
            <a:ext cx="4080000" cy="30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877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o-RO" dirty="0" smtClean="0"/>
              <a:t>Mausoleul Mateias</a:t>
            </a:r>
            <a:endParaRPr lang="ro-RO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709" y="1935163"/>
            <a:ext cx="5852582" cy="4389437"/>
          </a:xfrm>
        </p:spPr>
      </p:pic>
    </p:spTree>
    <p:extLst>
      <p:ext uri="{BB962C8B-B14F-4D97-AF65-F5344CB8AC3E}">
        <p14:creationId xmlns:p14="http://schemas.microsoft.com/office/powerpoint/2010/main" val="3813221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066800"/>
            <a:ext cx="4080000" cy="3060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429000"/>
            <a:ext cx="4080000" cy="30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106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o-RO" dirty="0" smtClean="0"/>
              <a:t>Castelul Bran</a:t>
            </a:r>
            <a:endParaRPr lang="ro-RO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2209800"/>
            <a:ext cx="4800000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7556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092200"/>
            <a:ext cx="4080000" cy="3060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3505200"/>
            <a:ext cx="4080000" cy="30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066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199800"/>
            <a:ext cx="4080000" cy="3060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3626200"/>
            <a:ext cx="4080000" cy="30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708486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990600"/>
            <a:ext cx="4080000" cy="3060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3581400"/>
            <a:ext cx="4080000" cy="30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241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MUZEUL SATULUI BRANEAN</a:t>
            </a:r>
            <a:endParaRPr lang="ro-RO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709" y="1935163"/>
            <a:ext cx="5852582" cy="4389437"/>
          </a:xfrm>
        </p:spPr>
      </p:pic>
    </p:spTree>
    <p:extLst>
      <p:ext uri="{BB962C8B-B14F-4D97-AF65-F5344CB8AC3E}">
        <p14:creationId xmlns:p14="http://schemas.microsoft.com/office/powerpoint/2010/main" val="2128248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143000"/>
            <a:ext cx="4080000" cy="3060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3041" y="3581400"/>
            <a:ext cx="4080000" cy="30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657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o-RO" dirty="0" smtClean="0"/>
              <a:t>Cetatea Rasnov</a:t>
            </a:r>
            <a:endParaRPr lang="ro-RO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709" y="1935163"/>
            <a:ext cx="5852582" cy="4389437"/>
          </a:xfrm>
        </p:spPr>
      </p:pic>
    </p:spTree>
    <p:extLst>
      <p:ext uri="{BB962C8B-B14F-4D97-AF65-F5344CB8AC3E}">
        <p14:creationId xmlns:p14="http://schemas.microsoft.com/office/powerpoint/2010/main" val="2320926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143000"/>
            <a:ext cx="4080000" cy="3060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3581400"/>
            <a:ext cx="4080000" cy="30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176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22</TotalTime>
  <Words>19</Words>
  <Application>Microsoft Office PowerPoint</Application>
  <PresentationFormat>On-screen Show (4:3)</PresentationFormat>
  <Paragraphs>7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Flow</vt:lpstr>
      <vt:lpstr>Scoala Gimnaziala Smardioasa</vt:lpstr>
      <vt:lpstr>Castelul Bran</vt:lpstr>
      <vt:lpstr>PowerPoint Presentation</vt:lpstr>
      <vt:lpstr>PowerPoint Presentation</vt:lpstr>
      <vt:lpstr>PowerPoint Presentation</vt:lpstr>
      <vt:lpstr>MUZEUL SATULUI BRANEAN</vt:lpstr>
      <vt:lpstr>PowerPoint Presentation</vt:lpstr>
      <vt:lpstr>Cetatea Rasnov</vt:lpstr>
      <vt:lpstr>PowerPoint Presentation</vt:lpstr>
      <vt:lpstr>PowerPoint Presentation</vt:lpstr>
      <vt:lpstr>Dino Parc</vt:lpstr>
      <vt:lpstr>PowerPoint Presentation</vt:lpstr>
      <vt:lpstr>PowerPoint Presentation</vt:lpstr>
      <vt:lpstr>Mausoleul Mateias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Scoala Gimnaziala Smardioasa</dc:title>
  <dc:creator>SAMI</dc:creator>
  <cp:lastModifiedBy>SAMI</cp:lastModifiedBy>
  <cp:revision>5</cp:revision>
  <dcterms:created xsi:type="dcterms:W3CDTF">2006-08-16T00:00:00Z</dcterms:created>
  <dcterms:modified xsi:type="dcterms:W3CDTF">2016-05-15T20:48:29Z</dcterms:modified>
</cp:coreProperties>
</file>