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2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08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74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18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83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9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40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01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03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35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653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5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CF6CE-4E85-41AE-A6B7-85750A86C0FC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65A94-EE0B-441B-9CA7-6A8DD0E03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016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vj_nFUZa9g" TargetMode="External"/><Relationship Id="rId2" Type="http://schemas.openxmlformats.org/officeDocument/2006/relationships/hyperlink" Target="http://www.youtube.com/watch?v=jwKBI4sLD2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98660"/>
            <a:ext cx="9144000" cy="2911303"/>
          </a:xfrm>
        </p:spPr>
        <p:txBody>
          <a:bodyPr>
            <a:normAutofit fontScale="90000"/>
          </a:bodyPr>
          <a:lstStyle/>
          <a:p>
            <a:r>
              <a:rPr lang="ro-RO" sz="6700" b="1" dirty="0"/>
              <a:t>SALVAŢI CĂŢEII!</a:t>
            </a:r>
            <a:br>
              <a:rPr lang="ro-RO" sz="6700" b="1" dirty="0"/>
            </a:br>
            <a:br>
              <a:rPr lang="ro-RO" sz="4400" dirty="0"/>
            </a:br>
            <a:r>
              <a:rPr lang="en-US" sz="4400" dirty="0"/>
              <a:t>Este </a:t>
            </a:r>
            <a:r>
              <a:rPr lang="en-US" sz="4400" dirty="0" err="1"/>
              <a:t>foarte</a:t>
            </a:r>
            <a:r>
              <a:rPr lang="en-US" sz="4400" dirty="0"/>
              <a:t> important </a:t>
            </a:r>
            <a:r>
              <a:rPr lang="en-US" sz="4400" dirty="0" err="1"/>
              <a:t>să</a:t>
            </a:r>
            <a:r>
              <a:rPr lang="en-US" sz="4400" dirty="0"/>
              <a:t> </a:t>
            </a:r>
            <a:r>
              <a:rPr lang="en-US" sz="4400" dirty="0" err="1"/>
              <a:t>înveţi</a:t>
            </a:r>
            <a:r>
              <a:rPr lang="en-US" sz="4400" dirty="0"/>
              <a:t> cum </a:t>
            </a:r>
            <a:r>
              <a:rPr lang="en-US" sz="4400" dirty="0" err="1"/>
              <a:t>să</a:t>
            </a:r>
            <a:r>
              <a:rPr lang="en-US" sz="4400" dirty="0"/>
              <a:t> ai </a:t>
            </a:r>
            <a:r>
              <a:rPr lang="en-US" sz="4400" dirty="0" err="1"/>
              <a:t>grijă</a:t>
            </a:r>
            <a:r>
              <a:rPr lang="en-US" sz="4400" dirty="0"/>
              <a:t> de un </a:t>
            </a:r>
            <a:r>
              <a:rPr lang="en-US" sz="4400" dirty="0" err="1"/>
              <a:t>câine</a:t>
            </a:r>
            <a:r>
              <a:rPr lang="en-US" sz="4400" dirty="0"/>
              <a:t> </a:t>
            </a:r>
            <a:r>
              <a:rPr lang="en-US" sz="4400" dirty="0" err="1"/>
              <a:t>aşa</a:t>
            </a:r>
            <a:r>
              <a:rPr lang="en-US" sz="4400" dirty="0"/>
              <a:t> cum </a:t>
            </a:r>
            <a:r>
              <a:rPr lang="en-US" sz="4400" dirty="0" err="1"/>
              <a:t>trebuie</a:t>
            </a:r>
            <a:r>
              <a:rPr lang="en-US" sz="4400" dirty="0"/>
              <a:t> </a:t>
            </a:r>
            <a:r>
              <a:rPr lang="en-US" sz="4400" dirty="0" err="1"/>
              <a:t>înainte</a:t>
            </a:r>
            <a:r>
              <a:rPr lang="en-US" sz="4400" dirty="0"/>
              <a:t> </a:t>
            </a:r>
            <a:r>
              <a:rPr lang="en-US" sz="4400" dirty="0" err="1"/>
              <a:t>să</a:t>
            </a:r>
            <a:r>
              <a:rPr lang="en-US" sz="4400" dirty="0"/>
              <a:t> ai </a:t>
            </a:r>
            <a:r>
              <a:rPr lang="en-US" sz="4400" dirty="0" err="1"/>
              <a:t>unul</a:t>
            </a:r>
            <a:r>
              <a:rPr lang="ro-RO" sz="4400"/>
              <a:t>.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602038"/>
            <a:ext cx="4622213" cy="29113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556" y="3465537"/>
            <a:ext cx="5013587" cy="318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505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4572" y="407963"/>
            <a:ext cx="6724357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Cainele</a:t>
            </a:r>
            <a:r>
              <a:rPr lang="en-US" sz="2400" dirty="0"/>
              <a:t> tau are </a:t>
            </a:r>
            <a:r>
              <a:rPr lang="en-US" sz="2400" dirty="0" err="1"/>
              <a:t>nevoie</a:t>
            </a:r>
            <a:r>
              <a:rPr lang="en-US" sz="2400" dirty="0"/>
              <a:t> de:</a:t>
            </a:r>
          </a:p>
          <a:p>
            <a:endParaRPr lang="en-US" sz="2400" dirty="0"/>
          </a:p>
          <a:p>
            <a:r>
              <a:rPr lang="en-US" sz="2400" dirty="0"/>
              <a:t>1. O </a:t>
            </a:r>
            <a:r>
              <a:rPr lang="en-US" sz="2400" dirty="0" err="1"/>
              <a:t>dietă</a:t>
            </a:r>
            <a:r>
              <a:rPr lang="en-US" sz="2400" dirty="0"/>
              <a:t> bine </a:t>
            </a:r>
            <a:r>
              <a:rPr lang="en-US" sz="2400" dirty="0" err="1"/>
              <a:t>gândită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echilibrată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2. </a:t>
            </a:r>
            <a:r>
              <a:rPr lang="en-US" sz="2400" dirty="0" err="1"/>
              <a:t>Multă</a:t>
            </a:r>
            <a:r>
              <a:rPr lang="en-US" sz="2400" dirty="0"/>
              <a:t> </a:t>
            </a:r>
            <a:r>
              <a:rPr lang="en-US" sz="2400" dirty="0" err="1"/>
              <a:t>apă</a:t>
            </a:r>
            <a:r>
              <a:rPr lang="en-US" sz="2400" dirty="0"/>
              <a:t>: </a:t>
            </a:r>
            <a:r>
              <a:rPr lang="en-US" sz="2400" dirty="0" err="1"/>
              <a:t>câinele</a:t>
            </a:r>
            <a:r>
              <a:rPr lang="en-US" sz="2400" dirty="0"/>
              <a:t> </a:t>
            </a:r>
            <a:r>
              <a:rPr lang="en-US" sz="2400" dirty="0" err="1"/>
              <a:t>trebuie</a:t>
            </a:r>
            <a:r>
              <a:rPr lang="en-US" sz="2400" dirty="0"/>
              <a:t> </a:t>
            </a:r>
            <a:r>
              <a:rPr lang="en-US" sz="2400" dirty="0" err="1"/>
              <a:t>să</a:t>
            </a:r>
            <a:r>
              <a:rPr lang="en-US" sz="2400" dirty="0"/>
              <a:t> </a:t>
            </a:r>
            <a:r>
              <a:rPr lang="en-US" sz="2400" dirty="0" err="1"/>
              <a:t>aibă</a:t>
            </a:r>
            <a:r>
              <a:rPr lang="en-US" sz="2400" dirty="0"/>
              <a:t> </a:t>
            </a:r>
            <a:r>
              <a:rPr lang="en-US" sz="2400" dirty="0" err="1"/>
              <a:t>întotdeauna</a:t>
            </a:r>
            <a:r>
              <a:rPr lang="en-US" sz="2400" dirty="0"/>
              <a:t> la </a:t>
            </a:r>
            <a:r>
              <a:rPr lang="en-US" sz="2400" dirty="0" err="1"/>
              <a:t>dispoziţie</a:t>
            </a:r>
            <a:r>
              <a:rPr lang="en-US" sz="2400" dirty="0"/>
              <a:t> un </a:t>
            </a:r>
            <a:r>
              <a:rPr lang="en-US" sz="2400" dirty="0" err="1"/>
              <a:t>bol</a:t>
            </a:r>
            <a:r>
              <a:rPr lang="en-US" sz="2400" dirty="0"/>
              <a:t> de </a:t>
            </a:r>
            <a:r>
              <a:rPr lang="en-US" sz="2400" dirty="0" err="1"/>
              <a:t>apă</a:t>
            </a:r>
            <a:r>
              <a:rPr lang="en-US" sz="2400" dirty="0"/>
              <a:t> </a:t>
            </a:r>
            <a:r>
              <a:rPr lang="en-US" sz="2400" dirty="0" err="1"/>
              <a:t>curată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proaspătă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3. </a:t>
            </a:r>
            <a:r>
              <a:rPr lang="en-US" sz="2400" dirty="0" err="1"/>
              <a:t>Plimbări</a:t>
            </a:r>
            <a:r>
              <a:rPr lang="en-US" sz="2400" dirty="0"/>
              <a:t> regulate</a:t>
            </a:r>
          </a:p>
          <a:p>
            <a:endParaRPr lang="en-US" sz="2400" dirty="0"/>
          </a:p>
          <a:p>
            <a:r>
              <a:rPr lang="en-US" sz="2400" dirty="0"/>
              <a:t>3. </a:t>
            </a:r>
            <a:r>
              <a:rPr lang="en-US" sz="2400" dirty="0" err="1"/>
              <a:t>Spaţiu</a:t>
            </a:r>
            <a:r>
              <a:rPr lang="en-US" sz="2400" dirty="0"/>
              <a:t>: o </a:t>
            </a:r>
            <a:r>
              <a:rPr lang="en-US" sz="2400" dirty="0" err="1"/>
              <a:t>zonă</a:t>
            </a:r>
            <a:r>
              <a:rPr lang="en-US" sz="2400" dirty="0"/>
              <a:t> </a:t>
            </a:r>
            <a:r>
              <a:rPr lang="en-US" sz="2400" dirty="0" err="1"/>
              <a:t>împrejmuită</a:t>
            </a:r>
            <a:r>
              <a:rPr lang="en-US" sz="2400" dirty="0"/>
              <a:t> </a:t>
            </a:r>
            <a:r>
              <a:rPr lang="en-US" sz="2400" dirty="0" err="1"/>
              <a:t>pentru</a:t>
            </a:r>
            <a:r>
              <a:rPr lang="en-US" sz="2400" dirty="0"/>
              <a:t> </a:t>
            </a:r>
            <a:r>
              <a:rPr lang="en-US" sz="2400" dirty="0" err="1"/>
              <a:t>joacă</a:t>
            </a:r>
            <a:r>
              <a:rPr lang="en-US" sz="2400" dirty="0"/>
              <a:t>  </a:t>
            </a:r>
          </a:p>
          <a:p>
            <a:endParaRPr lang="en-US" sz="2400" dirty="0"/>
          </a:p>
          <a:p>
            <a:r>
              <a:rPr lang="en-US" sz="2400" dirty="0"/>
              <a:t>4. Un </a:t>
            </a:r>
            <a:r>
              <a:rPr lang="en-US" sz="2400" dirty="0" err="1"/>
              <a:t>loc</a:t>
            </a:r>
            <a:r>
              <a:rPr lang="en-US" sz="2400" dirty="0"/>
              <a:t> </a:t>
            </a:r>
            <a:r>
              <a:rPr lang="en-US" sz="2400" dirty="0" err="1"/>
              <a:t>cald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uscat</a:t>
            </a:r>
            <a:r>
              <a:rPr lang="en-US" sz="2400" dirty="0"/>
              <a:t> </a:t>
            </a:r>
            <a:r>
              <a:rPr lang="en-US" sz="2400" dirty="0" err="1"/>
              <a:t>unde</a:t>
            </a:r>
            <a:r>
              <a:rPr lang="en-US" sz="2400" dirty="0"/>
              <a:t> </a:t>
            </a:r>
            <a:r>
              <a:rPr lang="en-US" sz="2400" dirty="0" err="1"/>
              <a:t>să</a:t>
            </a:r>
            <a:r>
              <a:rPr lang="en-US" sz="2400" dirty="0"/>
              <a:t> </a:t>
            </a:r>
            <a:r>
              <a:rPr lang="en-US" sz="2400" dirty="0" err="1"/>
              <a:t>doarmă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5. </a:t>
            </a:r>
            <a:r>
              <a:rPr lang="en-US" sz="2400" dirty="0" err="1"/>
              <a:t>Să</a:t>
            </a:r>
            <a:r>
              <a:rPr lang="en-US" sz="2400" dirty="0"/>
              <a:t> fie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compania</a:t>
            </a:r>
            <a:r>
              <a:rPr lang="en-US" sz="2400" dirty="0"/>
              <a:t> </a:t>
            </a:r>
            <a:r>
              <a:rPr lang="en-US" sz="2400" dirty="0" err="1"/>
              <a:t>altor</a:t>
            </a:r>
            <a:r>
              <a:rPr lang="en-US" sz="2400" dirty="0"/>
              <a:t> </a:t>
            </a:r>
            <a:r>
              <a:rPr lang="en-US" sz="2400" dirty="0" err="1"/>
              <a:t>câini</a:t>
            </a:r>
            <a:r>
              <a:rPr lang="en-US" sz="2400" dirty="0"/>
              <a:t> </a:t>
            </a:r>
            <a:r>
              <a:rPr lang="en-US" sz="2400" dirty="0" err="1"/>
              <a:t>sau</a:t>
            </a:r>
            <a:r>
              <a:rPr lang="en-US" sz="2400" dirty="0"/>
              <a:t> </a:t>
            </a:r>
            <a:r>
              <a:rPr lang="en-US" sz="2400" dirty="0" err="1"/>
              <a:t>oameni</a:t>
            </a:r>
            <a:r>
              <a:rPr lang="en-US" sz="2400" dirty="0"/>
              <a:t>. Sa se </a:t>
            </a:r>
            <a:r>
              <a:rPr lang="en-US" sz="2400" dirty="0" err="1"/>
              <a:t>joace</a:t>
            </a:r>
            <a:r>
              <a:rPr lang="en-US" sz="2400" dirty="0"/>
              <a:t> cu </a:t>
            </a:r>
            <a:r>
              <a:rPr lang="en-US" sz="2400" dirty="0" err="1"/>
              <a:t>alti</a:t>
            </a:r>
            <a:r>
              <a:rPr lang="en-US" sz="2400" dirty="0"/>
              <a:t> </a:t>
            </a:r>
            <a:r>
              <a:rPr lang="en-US" sz="2400" dirty="0" err="1"/>
              <a:t>caini</a:t>
            </a:r>
            <a:r>
              <a:rPr lang="en-US" sz="2400" dirty="0"/>
              <a:t> </a:t>
            </a:r>
            <a:r>
              <a:rPr lang="en-US" sz="2400" dirty="0" err="1"/>
              <a:t>si</a:t>
            </a:r>
            <a:r>
              <a:rPr lang="en-US" sz="2400" dirty="0"/>
              <a:t> cu </a:t>
            </a:r>
            <a:r>
              <a:rPr lang="en-US" sz="2400" dirty="0" err="1"/>
              <a:t>oameni</a:t>
            </a:r>
            <a:endParaRPr lang="en-US" sz="2400" dirty="0"/>
          </a:p>
          <a:p>
            <a:r>
              <a:rPr lang="en-US" sz="2400" dirty="0"/>
              <a:t> 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6986" y="407963"/>
            <a:ext cx="3226337" cy="14204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5550" y="1896599"/>
            <a:ext cx="3038475" cy="26894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5837" y="4654279"/>
            <a:ext cx="3998188" cy="191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28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9655" y="450166"/>
            <a:ext cx="703384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/>
              <a:t>Câinii</a:t>
            </a:r>
            <a:r>
              <a:rPr lang="en-US" sz="3200" dirty="0"/>
              <a:t> au </a:t>
            </a:r>
            <a:r>
              <a:rPr lang="en-US" sz="3200" dirty="0" err="1"/>
              <a:t>nevoie</a:t>
            </a:r>
            <a:r>
              <a:rPr lang="en-US" sz="3200" dirty="0"/>
              <a:t> de:</a:t>
            </a:r>
          </a:p>
          <a:p>
            <a:endParaRPr lang="en-US" sz="3200" dirty="0"/>
          </a:p>
          <a:p>
            <a:pPr marL="514350" indent="-514350">
              <a:buAutoNum type="arabicPeriod"/>
            </a:pPr>
            <a:r>
              <a:rPr lang="en-US" sz="3200" dirty="0" err="1"/>
              <a:t>Controale</a:t>
            </a:r>
            <a:r>
              <a:rPr lang="en-US" sz="3200" dirty="0"/>
              <a:t> </a:t>
            </a:r>
            <a:r>
              <a:rPr lang="en-US" sz="3200" dirty="0" err="1"/>
              <a:t>periodice</a:t>
            </a:r>
            <a:r>
              <a:rPr lang="en-US" sz="3200" dirty="0"/>
              <a:t> </a:t>
            </a:r>
            <a:r>
              <a:rPr lang="en-US" sz="3200" dirty="0" err="1"/>
              <a:t>şi</a:t>
            </a:r>
            <a:r>
              <a:rPr lang="en-US" sz="3200" dirty="0"/>
              <a:t> </a:t>
            </a:r>
            <a:r>
              <a:rPr lang="en-US" sz="3200" dirty="0" err="1"/>
              <a:t>tratament</a:t>
            </a:r>
            <a:r>
              <a:rPr lang="en-US" sz="3200" dirty="0"/>
              <a:t> </a:t>
            </a:r>
            <a:r>
              <a:rPr lang="en-US" sz="3200" dirty="0" err="1"/>
              <a:t>împotriva</a:t>
            </a:r>
            <a:r>
              <a:rPr lang="en-US" sz="3200" dirty="0"/>
              <a:t> </a:t>
            </a:r>
            <a:r>
              <a:rPr lang="en-US" sz="3200" dirty="0" err="1"/>
              <a:t>viermilor</a:t>
            </a:r>
            <a:r>
              <a:rPr lang="en-US" sz="3200" dirty="0"/>
              <a:t> </a:t>
            </a:r>
            <a:r>
              <a:rPr lang="en-US" sz="3200" dirty="0" err="1"/>
              <a:t>şi</a:t>
            </a:r>
            <a:r>
              <a:rPr lang="en-US" sz="3200" dirty="0"/>
              <a:t> a </a:t>
            </a:r>
            <a:r>
              <a:rPr lang="en-US" sz="3200" dirty="0" err="1"/>
              <a:t>puricilor</a:t>
            </a:r>
            <a:r>
              <a:rPr lang="en-US" sz="3200" dirty="0"/>
              <a:t>.</a:t>
            </a:r>
          </a:p>
          <a:p>
            <a:endParaRPr lang="en-US" sz="3200" dirty="0"/>
          </a:p>
          <a:p>
            <a:r>
              <a:rPr lang="en-US" sz="3200" dirty="0"/>
              <a:t>2. </a:t>
            </a:r>
            <a:r>
              <a:rPr lang="en-US" sz="3200" dirty="0" err="1"/>
              <a:t>Vaccinuri</a:t>
            </a:r>
            <a:r>
              <a:rPr lang="en-US" sz="3200" dirty="0"/>
              <a:t> care </a:t>
            </a:r>
            <a:r>
              <a:rPr lang="en-US" sz="3200" dirty="0" err="1"/>
              <a:t>să</a:t>
            </a:r>
            <a:r>
              <a:rPr lang="en-US" sz="3200" dirty="0"/>
              <a:t> </a:t>
            </a:r>
            <a:r>
              <a:rPr lang="en-US" sz="3200" dirty="0" err="1"/>
              <a:t>îi</a:t>
            </a:r>
            <a:r>
              <a:rPr lang="en-US" sz="3200" dirty="0"/>
              <a:t> </a:t>
            </a:r>
            <a:r>
              <a:rPr lang="en-US" sz="3200" dirty="0" err="1"/>
              <a:t>protejeze</a:t>
            </a:r>
            <a:r>
              <a:rPr lang="en-US" sz="3200" dirty="0"/>
              <a:t> </a:t>
            </a:r>
            <a:r>
              <a:rPr lang="en-US" sz="3200" dirty="0" err="1"/>
              <a:t>împotriva</a:t>
            </a:r>
            <a:r>
              <a:rPr lang="en-US" sz="3200" dirty="0"/>
              <a:t> </a:t>
            </a:r>
            <a:r>
              <a:rPr lang="en-US" sz="3200" dirty="0" err="1"/>
              <a:t>unor</a:t>
            </a:r>
            <a:r>
              <a:rPr lang="en-US" sz="3200" dirty="0"/>
              <a:t> </a:t>
            </a:r>
            <a:r>
              <a:rPr lang="en-US" sz="3200" dirty="0" err="1"/>
              <a:t>boli</a:t>
            </a:r>
            <a:r>
              <a:rPr lang="en-US" sz="3200" dirty="0"/>
              <a:t> </a:t>
            </a:r>
            <a:r>
              <a:rPr lang="en-US" sz="3200" dirty="0" err="1"/>
              <a:t>serioase</a:t>
            </a:r>
            <a:r>
              <a:rPr lang="en-US" sz="3200" dirty="0"/>
              <a:t>: la veterinary</a:t>
            </a:r>
          </a:p>
          <a:p>
            <a:endParaRPr lang="en-US" sz="3200" dirty="0"/>
          </a:p>
          <a:p>
            <a:r>
              <a:rPr lang="en-US" sz="3200" dirty="0"/>
              <a:t>3. </a:t>
            </a:r>
            <a:r>
              <a:rPr lang="en-US" sz="3200" dirty="0" err="1"/>
              <a:t>Sterilizare</a:t>
            </a:r>
            <a:r>
              <a:rPr lang="en-US" sz="3200"/>
              <a:t>.</a:t>
            </a:r>
          </a:p>
          <a:p>
            <a:endParaRPr lang="en-US" sz="3200" dirty="0"/>
          </a:p>
          <a:p>
            <a:r>
              <a:rPr lang="en-US" sz="3200" dirty="0"/>
              <a:t>4. </a:t>
            </a:r>
            <a:r>
              <a:rPr lang="en-US" sz="3200" dirty="0" err="1"/>
              <a:t>Implantare</a:t>
            </a:r>
            <a:r>
              <a:rPr lang="en-US" sz="3200" dirty="0"/>
              <a:t> de </a:t>
            </a:r>
            <a:r>
              <a:rPr lang="en-US" sz="3200" dirty="0" err="1"/>
              <a:t>microcip</a:t>
            </a:r>
            <a:r>
              <a:rPr lang="en-US" sz="3200" dirty="0"/>
              <a:t>.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6165" y="3281756"/>
            <a:ext cx="6205835" cy="357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201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8129" y="520505"/>
            <a:ext cx="92284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afara</a:t>
            </a:r>
            <a:r>
              <a:rPr lang="en-US" dirty="0"/>
              <a:t> </a:t>
            </a:r>
            <a:r>
              <a:rPr lang="en-US" dirty="0" err="1"/>
              <a:t>evitării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gestaţii</a:t>
            </a:r>
            <a:r>
              <a:rPr lang="en-US" dirty="0"/>
              <a:t> </a:t>
            </a:r>
            <a:r>
              <a:rPr lang="en-US" dirty="0" err="1"/>
              <a:t>nedorite</a:t>
            </a:r>
            <a:r>
              <a:rPr lang="en-US" dirty="0"/>
              <a:t>, </a:t>
            </a:r>
            <a:r>
              <a:rPr lang="en-US" dirty="0" err="1"/>
              <a:t>unii</a:t>
            </a:r>
            <a:r>
              <a:rPr lang="en-US" dirty="0"/>
              <a:t> </a:t>
            </a:r>
            <a:r>
              <a:rPr lang="en-US" dirty="0" err="1"/>
              <a:t>oameni</a:t>
            </a:r>
            <a:r>
              <a:rPr lang="en-US" dirty="0"/>
              <a:t> de </a:t>
            </a:r>
            <a:r>
              <a:rPr lang="en-US" dirty="0" err="1"/>
              <a:t>ştiinţă</a:t>
            </a:r>
            <a:r>
              <a:rPr lang="en-US" dirty="0"/>
              <a:t> spun </a:t>
            </a:r>
            <a:r>
              <a:rPr lang="en-US" dirty="0" err="1"/>
              <a:t>că</a:t>
            </a:r>
            <a:r>
              <a:rPr lang="en-US" dirty="0"/>
              <a:t> </a:t>
            </a:r>
            <a:r>
              <a:rPr lang="en-US" b="1" dirty="0" err="1"/>
              <a:t>sterilizarea</a:t>
            </a:r>
            <a:r>
              <a:rPr lang="en-US" dirty="0"/>
              <a:t> </a:t>
            </a:r>
            <a:r>
              <a:rPr lang="en-US" dirty="0" err="1"/>
              <a:t>poate</a:t>
            </a:r>
            <a:r>
              <a:rPr lang="en-US" dirty="0"/>
              <a:t> face un </a:t>
            </a:r>
            <a:r>
              <a:rPr lang="en-US" dirty="0" err="1"/>
              <a:t>câine</a:t>
            </a:r>
            <a:r>
              <a:rPr lang="en-US" dirty="0"/>
              <a:t> un animal de </a:t>
            </a:r>
            <a:r>
              <a:rPr lang="en-US" dirty="0" err="1"/>
              <a:t>companie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mult</a:t>
            </a:r>
            <a:r>
              <a:rPr lang="en-US" dirty="0"/>
              <a:t> bine. De </a:t>
            </a:r>
            <a:r>
              <a:rPr lang="en-US" dirty="0" err="1"/>
              <a:t>exemplu</a:t>
            </a:r>
            <a:r>
              <a:rPr lang="en-US" dirty="0"/>
              <a:t>, </a:t>
            </a:r>
            <a:r>
              <a:rPr lang="en-US" dirty="0" err="1"/>
              <a:t>câinii</a:t>
            </a:r>
            <a:r>
              <a:rPr lang="en-US" dirty="0"/>
              <a:t> </a:t>
            </a:r>
            <a:r>
              <a:rPr lang="en-US" dirty="0" err="1"/>
              <a:t>sterilizaţi</a:t>
            </a:r>
            <a:r>
              <a:rPr lang="en-US" dirty="0"/>
              <a:t> </a:t>
            </a:r>
            <a:r>
              <a:rPr lang="en-US" dirty="0" err="1"/>
              <a:t>tind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fie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puţin</a:t>
            </a:r>
            <a:r>
              <a:rPr lang="en-US" dirty="0"/>
              <a:t> </a:t>
            </a:r>
            <a:r>
              <a:rPr lang="en-US" dirty="0" err="1"/>
              <a:t>dominanţi</a:t>
            </a:r>
            <a:r>
              <a:rPr lang="en-US" dirty="0"/>
              <a:t> </a:t>
            </a:r>
            <a:r>
              <a:rPr lang="en-US" dirty="0" err="1"/>
              <a:t>şi</a:t>
            </a:r>
            <a:r>
              <a:rPr lang="en-US" dirty="0"/>
              <a:t> li se </a:t>
            </a:r>
            <a:r>
              <a:rPr lang="en-US" dirty="0" err="1"/>
              <a:t>diminuează</a:t>
            </a:r>
            <a:r>
              <a:rPr lang="en-US" dirty="0"/>
              <a:t> </a:t>
            </a:r>
            <a:r>
              <a:rPr lang="en-US" dirty="0" err="1"/>
              <a:t>impulsul</a:t>
            </a:r>
            <a:r>
              <a:rPr lang="en-US" dirty="0"/>
              <a:t> de a </a:t>
            </a:r>
            <a:r>
              <a:rPr lang="en-US" dirty="0" err="1"/>
              <a:t>hoinări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de a-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marca</a:t>
            </a:r>
            <a:r>
              <a:rPr lang="en-US" dirty="0"/>
              <a:t> </a:t>
            </a:r>
            <a:r>
              <a:rPr lang="en-US" dirty="0" err="1"/>
              <a:t>teritoriul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488" y="1413144"/>
            <a:ext cx="5175519" cy="532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706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098" y="647114"/>
            <a:ext cx="117559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Implementarea</a:t>
            </a:r>
            <a:r>
              <a:rPr lang="en-US" b="1" dirty="0"/>
              <a:t> </a:t>
            </a:r>
            <a:r>
              <a:rPr lang="en-US" b="1" dirty="0" err="1"/>
              <a:t>unui</a:t>
            </a:r>
            <a:r>
              <a:rPr lang="en-US" b="1" dirty="0"/>
              <a:t> </a:t>
            </a:r>
            <a:r>
              <a:rPr lang="en-US" b="1" dirty="0" err="1"/>
              <a:t>microcip</a:t>
            </a:r>
            <a:r>
              <a:rPr lang="en-US" dirty="0"/>
              <a:t> </a:t>
            </a:r>
            <a:r>
              <a:rPr lang="en-US" dirty="0" err="1"/>
              <a:t>îţi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permite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</a:t>
            </a:r>
            <a:r>
              <a:rPr lang="en-US" dirty="0" err="1"/>
              <a:t>localizezi</a:t>
            </a:r>
            <a:r>
              <a:rPr lang="en-US" dirty="0"/>
              <a:t> </a:t>
            </a:r>
            <a:r>
              <a:rPr lang="en-US" dirty="0" err="1"/>
              <a:t>uşor</a:t>
            </a:r>
            <a:r>
              <a:rPr lang="en-US" dirty="0"/>
              <a:t> </a:t>
            </a:r>
            <a:r>
              <a:rPr lang="en-US" dirty="0" err="1"/>
              <a:t>câinele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cazul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care se </a:t>
            </a:r>
            <a:r>
              <a:rPr lang="en-US" dirty="0" err="1"/>
              <a:t>pierde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furat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Din </a:t>
            </a:r>
            <a:r>
              <a:rPr lang="en-US" dirty="0" err="1"/>
              <a:t>păcate</a:t>
            </a:r>
            <a:r>
              <a:rPr lang="en-US" dirty="0"/>
              <a:t>, </a:t>
            </a:r>
            <a:r>
              <a:rPr lang="en-US" dirty="0" err="1"/>
              <a:t>mulţi</a:t>
            </a:r>
            <a:r>
              <a:rPr lang="en-US" dirty="0"/>
              <a:t> </a:t>
            </a:r>
            <a:r>
              <a:rPr lang="en-US" dirty="0" err="1"/>
              <a:t>câini</a:t>
            </a:r>
            <a:r>
              <a:rPr lang="en-US" dirty="0"/>
              <a:t> </a:t>
            </a:r>
            <a:r>
              <a:rPr lang="en-US" dirty="0" err="1"/>
              <a:t>îşi</a:t>
            </a:r>
            <a:r>
              <a:rPr lang="en-US" dirty="0"/>
              <a:t> </a:t>
            </a:r>
            <a:r>
              <a:rPr lang="en-US" dirty="0" err="1"/>
              <a:t>găsesc</a:t>
            </a:r>
            <a:r>
              <a:rPr lang="en-US" dirty="0"/>
              <a:t> </a:t>
            </a:r>
            <a:r>
              <a:rPr lang="en-US" dirty="0" err="1"/>
              <a:t>alţi</a:t>
            </a:r>
            <a:r>
              <a:rPr lang="en-US" dirty="0"/>
              <a:t> </a:t>
            </a:r>
            <a:r>
              <a:rPr lang="en-US" dirty="0" err="1"/>
              <a:t>stăpâni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sfârşesc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adăposturi</a:t>
            </a:r>
            <a:r>
              <a:rPr lang="en-US" dirty="0"/>
              <a:t> din </a:t>
            </a:r>
            <a:r>
              <a:rPr lang="en-US" dirty="0" err="1"/>
              <a:t>cauză</a:t>
            </a:r>
            <a:r>
              <a:rPr lang="en-US" dirty="0"/>
              <a:t> </a:t>
            </a:r>
            <a:r>
              <a:rPr lang="en-US" dirty="0" err="1"/>
              <a:t>că</a:t>
            </a:r>
            <a:r>
              <a:rPr lang="en-US" dirty="0"/>
              <a:t> </a:t>
            </a:r>
            <a:r>
              <a:rPr lang="en-US" dirty="0" err="1"/>
              <a:t>proprietarii</a:t>
            </a:r>
            <a:r>
              <a:rPr lang="en-US" dirty="0"/>
              <a:t> </a:t>
            </a:r>
            <a:r>
              <a:rPr lang="en-US" dirty="0" err="1"/>
              <a:t>lor</a:t>
            </a:r>
            <a:r>
              <a:rPr lang="en-US" dirty="0"/>
              <a:t> nu </a:t>
            </a:r>
            <a:r>
              <a:rPr lang="en-US" dirty="0" err="1"/>
              <a:t>îi</a:t>
            </a:r>
            <a:r>
              <a:rPr lang="en-US" dirty="0"/>
              <a:t> pot </a:t>
            </a:r>
            <a:r>
              <a:rPr lang="en-US" dirty="0" err="1"/>
              <a:t>găsi</a:t>
            </a:r>
            <a:r>
              <a:rPr lang="en-US" dirty="0"/>
              <a:t>.</a:t>
            </a:r>
          </a:p>
          <a:p>
            <a:r>
              <a:rPr lang="en-US" dirty="0"/>
              <a:t> </a:t>
            </a:r>
            <a:r>
              <a:rPr lang="en-US" dirty="0" err="1"/>
              <a:t>Microcipul</a:t>
            </a:r>
            <a:r>
              <a:rPr lang="en-US" dirty="0"/>
              <a:t> </a:t>
            </a:r>
            <a:r>
              <a:rPr lang="en-US" dirty="0" err="1"/>
              <a:t>poate</a:t>
            </a:r>
            <a:r>
              <a:rPr lang="en-US" dirty="0"/>
              <a:t> </a:t>
            </a:r>
            <a:r>
              <a:rPr lang="en-US" dirty="0" err="1"/>
              <a:t>împiedica</a:t>
            </a:r>
            <a:r>
              <a:rPr lang="en-US" dirty="0"/>
              <a:t> </a:t>
            </a:r>
            <a:r>
              <a:rPr lang="en-US" dirty="0" err="1"/>
              <a:t>acest</a:t>
            </a:r>
            <a:r>
              <a:rPr lang="en-US" dirty="0"/>
              <a:t> </a:t>
            </a:r>
            <a:r>
              <a:rPr lang="en-US" dirty="0" err="1"/>
              <a:t>scenariu</a:t>
            </a:r>
            <a:r>
              <a:rPr lang="en-US" dirty="0"/>
              <a:t> tragic.</a:t>
            </a:r>
          </a:p>
          <a:p>
            <a:endParaRPr lang="en-US" dirty="0"/>
          </a:p>
          <a:p>
            <a:r>
              <a:rPr lang="en-US" dirty="0" err="1"/>
              <a:t>Microcipul</a:t>
            </a:r>
            <a:r>
              <a:rPr lang="en-US" dirty="0"/>
              <a:t> nu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mare </a:t>
            </a:r>
            <a:r>
              <a:rPr lang="en-US" dirty="0" err="1"/>
              <a:t>decât</a:t>
            </a:r>
            <a:r>
              <a:rPr lang="en-US" dirty="0"/>
              <a:t> un bob de </a:t>
            </a:r>
            <a:r>
              <a:rPr lang="en-US" dirty="0" err="1"/>
              <a:t>orez</a:t>
            </a:r>
            <a:r>
              <a:rPr lang="en-US" dirty="0"/>
              <a:t>, </a:t>
            </a:r>
            <a:r>
              <a:rPr lang="en-US" dirty="0" err="1"/>
              <a:t>iar</a:t>
            </a:r>
            <a:r>
              <a:rPr lang="en-US" dirty="0"/>
              <a:t> </a:t>
            </a:r>
            <a:r>
              <a:rPr lang="en-US" dirty="0" err="1"/>
              <a:t>procedura</a:t>
            </a:r>
            <a:r>
              <a:rPr lang="en-US" dirty="0"/>
              <a:t> de </a:t>
            </a:r>
            <a:r>
              <a:rPr lang="en-US" dirty="0" err="1"/>
              <a:t>implementare</a:t>
            </a:r>
            <a:r>
              <a:rPr lang="en-US" dirty="0"/>
              <a:t> nu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dureroasă</a:t>
            </a:r>
            <a:r>
              <a:rPr lang="en-US" dirty="0"/>
              <a:t> </a:t>
            </a:r>
            <a:r>
              <a:rPr lang="en-US" dirty="0" err="1"/>
              <a:t>decât</a:t>
            </a:r>
            <a:r>
              <a:rPr lang="en-US" dirty="0"/>
              <a:t> o </a:t>
            </a:r>
            <a:r>
              <a:rPr lang="en-US" dirty="0" err="1"/>
              <a:t>vaccinare</a:t>
            </a:r>
            <a:r>
              <a:rPr lang="en-US" dirty="0"/>
              <a:t>. </a:t>
            </a:r>
            <a:r>
              <a:rPr lang="en-US" dirty="0" err="1"/>
              <a:t>Cipul</a:t>
            </a:r>
            <a:r>
              <a:rPr lang="en-US" dirty="0"/>
              <a:t> </a:t>
            </a:r>
            <a:r>
              <a:rPr lang="en-US" dirty="0" err="1"/>
              <a:t>minuscul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implantat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pielea</a:t>
            </a:r>
            <a:r>
              <a:rPr lang="en-US" dirty="0"/>
              <a:t> care </a:t>
            </a:r>
            <a:r>
              <a:rPr lang="en-US" dirty="0" err="1"/>
              <a:t>atârnă</a:t>
            </a:r>
            <a:r>
              <a:rPr lang="en-US" dirty="0"/>
              <a:t> de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umăr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1152" y="2722938"/>
            <a:ext cx="3959636" cy="413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90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8" y="166232"/>
            <a:ext cx="5292401" cy="66917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38092" y="295422"/>
            <a:ext cx="6063176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CUM SĂ NU TE COMPORȚI CU UN CÂINE  </a:t>
            </a:r>
          </a:p>
          <a:p>
            <a:r>
              <a:rPr lang="en-US" b="1" dirty="0"/>
              <a:t>1. NU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îndrepta</a:t>
            </a:r>
            <a:r>
              <a:rPr lang="en-US" dirty="0"/>
              <a:t> </a:t>
            </a:r>
            <a:r>
              <a:rPr lang="en-US" dirty="0" err="1"/>
              <a:t>spre</a:t>
            </a:r>
            <a:r>
              <a:rPr lang="en-US" dirty="0"/>
              <a:t> </a:t>
            </a:r>
            <a:r>
              <a:rPr lang="en-US" dirty="0" err="1"/>
              <a:t>câine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nu-</a:t>
            </a:r>
            <a:r>
              <a:rPr lang="en-US" dirty="0" err="1"/>
              <a:t>ți</a:t>
            </a:r>
            <a:r>
              <a:rPr lang="en-US" dirty="0"/>
              <a:t> </a:t>
            </a:r>
            <a:r>
              <a:rPr lang="en-US" dirty="0" err="1"/>
              <a:t>lipi</a:t>
            </a:r>
            <a:r>
              <a:rPr lang="en-US" dirty="0"/>
              <a:t> </a:t>
            </a:r>
            <a:r>
              <a:rPr lang="en-US" dirty="0" err="1"/>
              <a:t>mâna</a:t>
            </a:r>
            <a:r>
              <a:rPr lang="en-US" dirty="0"/>
              <a:t> de </a:t>
            </a:r>
            <a:r>
              <a:rPr lang="en-US" dirty="0" err="1"/>
              <a:t>fața</a:t>
            </a:r>
            <a:r>
              <a:rPr lang="en-US" dirty="0"/>
              <a:t> </a:t>
            </a:r>
            <a:r>
              <a:rPr lang="en-US" dirty="0" err="1"/>
              <a:t>lui</a:t>
            </a:r>
            <a:r>
              <a:rPr lang="en-US" dirty="0"/>
              <a:t> </a:t>
            </a:r>
          </a:p>
          <a:p>
            <a:r>
              <a:rPr lang="en-US" b="1" dirty="0"/>
              <a:t>2. NU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îndrepta</a:t>
            </a:r>
            <a:r>
              <a:rPr lang="en-US" dirty="0"/>
              <a:t> </a:t>
            </a:r>
            <a:r>
              <a:rPr lang="en-US" dirty="0" err="1"/>
              <a:t>spre</a:t>
            </a:r>
            <a:r>
              <a:rPr lang="en-US" dirty="0"/>
              <a:t> </a:t>
            </a:r>
            <a:r>
              <a:rPr lang="en-US" dirty="0" err="1"/>
              <a:t>câine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nu-</a:t>
            </a:r>
            <a:r>
              <a:rPr lang="en-US" dirty="0" err="1"/>
              <a:t>ți</a:t>
            </a:r>
            <a:r>
              <a:rPr lang="en-US" dirty="0"/>
              <a:t> </a:t>
            </a:r>
            <a:r>
              <a:rPr lang="en-US" dirty="0" err="1"/>
              <a:t>lipi</a:t>
            </a:r>
            <a:r>
              <a:rPr lang="en-US" dirty="0"/>
              <a:t> </a:t>
            </a:r>
            <a:r>
              <a:rPr lang="en-US" dirty="0" err="1"/>
              <a:t>mâna</a:t>
            </a:r>
            <a:r>
              <a:rPr lang="en-US" dirty="0"/>
              <a:t> de </a:t>
            </a:r>
            <a:r>
              <a:rPr lang="en-US" dirty="0" err="1"/>
              <a:t>capul</a:t>
            </a:r>
            <a:r>
              <a:rPr lang="en-US" dirty="0"/>
              <a:t> </a:t>
            </a:r>
            <a:r>
              <a:rPr lang="en-US" dirty="0" err="1"/>
              <a:t>lui</a:t>
            </a:r>
            <a:r>
              <a:rPr lang="en-US" dirty="0"/>
              <a:t> </a:t>
            </a:r>
          </a:p>
          <a:p>
            <a:r>
              <a:rPr lang="en-US" b="1" dirty="0"/>
              <a:t>3. NU </a:t>
            </a:r>
            <a:r>
              <a:rPr lang="en-US" dirty="0"/>
              <a:t>Nu-l </a:t>
            </a:r>
            <a:r>
              <a:rPr lang="en-US" dirty="0" err="1"/>
              <a:t>apuca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îmbrațișa</a:t>
            </a:r>
            <a:r>
              <a:rPr lang="en-US" dirty="0"/>
              <a:t> </a:t>
            </a:r>
          </a:p>
          <a:p>
            <a:r>
              <a:rPr lang="en-US" b="1" dirty="0"/>
              <a:t>4. NU </a:t>
            </a:r>
            <a:r>
              <a:rPr lang="en-US" dirty="0"/>
              <a:t>Nu-l </a:t>
            </a:r>
            <a:r>
              <a:rPr lang="en-US" dirty="0" err="1"/>
              <a:t>privi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ochi</a:t>
            </a:r>
            <a:r>
              <a:rPr lang="en-US" dirty="0"/>
              <a:t> ( </a:t>
            </a:r>
            <a:r>
              <a:rPr lang="en-US" dirty="0" err="1"/>
              <a:t>Acesta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un gest de </a:t>
            </a:r>
            <a:r>
              <a:rPr lang="en-US" dirty="0" err="1"/>
              <a:t>adversar</a:t>
            </a:r>
            <a:r>
              <a:rPr lang="en-US" dirty="0"/>
              <a:t>) </a:t>
            </a:r>
          </a:p>
          <a:p>
            <a:r>
              <a:rPr lang="en-US" b="1" dirty="0"/>
              <a:t>5.NU </a:t>
            </a:r>
            <a:r>
              <a:rPr lang="en-US" dirty="0" err="1"/>
              <a:t>Țipa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fața</a:t>
            </a:r>
            <a:r>
              <a:rPr lang="en-US" dirty="0"/>
              <a:t> </a:t>
            </a:r>
            <a:r>
              <a:rPr lang="en-US" dirty="0" err="1"/>
              <a:t>lui</a:t>
            </a:r>
            <a:r>
              <a:rPr lang="en-US" dirty="0"/>
              <a:t> </a:t>
            </a:r>
          </a:p>
          <a:p>
            <a:r>
              <a:rPr lang="en-US" b="1" dirty="0"/>
              <a:t>6. NU </a:t>
            </a:r>
            <a:r>
              <a:rPr lang="en-US" dirty="0"/>
              <a:t>Nu-l </a:t>
            </a:r>
            <a:r>
              <a:rPr lang="en-US" dirty="0" err="1"/>
              <a:t>ține</a:t>
            </a:r>
            <a:r>
              <a:rPr lang="en-US" dirty="0"/>
              <a:t> de cap </a:t>
            </a:r>
            <a:r>
              <a:rPr lang="en-US" dirty="0" err="1"/>
              <a:t>și</a:t>
            </a:r>
            <a:r>
              <a:rPr lang="en-US" dirty="0"/>
              <a:t> nu-l </a:t>
            </a:r>
            <a:r>
              <a:rPr lang="en-US" dirty="0" err="1"/>
              <a:t>săruta</a:t>
            </a:r>
            <a:r>
              <a:rPr lang="en-US" dirty="0"/>
              <a:t> ( </a:t>
            </a:r>
            <a:r>
              <a:rPr lang="en-US" dirty="0" err="1"/>
              <a:t>Aceasta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invadarea</a:t>
            </a:r>
            <a:r>
              <a:rPr lang="en-US" dirty="0"/>
              <a:t> </a:t>
            </a:r>
            <a:r>
              <a:rPr lang="en-US" dirty="0" err="1"/>
              <a:t>spațiului</a:t>
            </a:r>
            <a:r>
              <a:rPr lang="en-US" dirty="0"/>
              <a:t>.)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i="1" dirty="0" err="1"/>
              <a:t>Făcând</a:t>
            </a:r>
            <a:r>
              <a:rPr lang="en-US" i="1" dirty="0"/>
              <a:t> </a:t>
            </a:r>
            <a:r>
              <a:rPr lang="en-US" i="1" dirty="0" err="1"/>
              <a:t>acestea</a:t>
            </a:r>
            <a:r>
              <a:rPr lang="en-US" i="1" dirty="0"/>
              <a:t> </a:t>
            </a:r>
            <a:r>
              <a:rPr lang="en-US" i="1" dirty="0" err="1"/>
              <a:t>unui</a:t>
            </a:r>
            <a:r>
              <a:rPr lang="en-US" i="1" dirty="0"/>
              <a:t> </a:t>
            </a:r>
            <a:r>
              <a:rPr lang="en-US" i="1" dirty="0" err="1"/>
              <a:t>câine</a:t>
            </a:r>
            <a:r>
              <a:rPr lang="en-US" i="1" dirty="0"/>
              <a:t> care nu </a:t>
            </a:r>
            <a:r>
              <a:rPr lang="en-US" i="1" dirty="0" err="1"/>
              <a:t>te</a:t>
            </a:r>
            <a:r>
              <a:rPr lang="en-US" i="1" dirty="0"/>
              <a:t> </a:t>
            </a:r>
            <a:r>
              <a:rPr lang="en-US" i="1" dirty="0" err="1"/>
              <a:t>cunoaște</a:t>
            </a:r>
            <a:r>
              <a:rPr lang="en-US" i="1" dirty="0"/>
              <a:t>, </a:t>
            </a:r>
            <a:r>
              <a:rPr lang="en-US" i="1" dirty="0" err="1"/>
              <a:t>este</a:t>
            </a:r>
            <a:r>
              <a:rPr lang="en-US" i="1" dirty="0"/>
              <a:t> ca </a:t>
            </a:r>
            <a:r>
              <a:rPr lang="en-US" i="1" dirty="0" err="1"/>
              <a:t>și</a:t>
            </a:r>
            <a:r>
              <a:rPr lang="en-US" i="1" dirty="0"/>
              <a:t> cum un </a:t>
            </a:r>
            <a:r>
              <a:rPr lang="en-US" i="1" dirty="0" err="1"/>
              <a:t>străin</a:t>
            </a:r>
            <a:r>
              <a:rPr lang="en-US" i="1" dirty="0"/>
              <a:t> </a:t>
            </a:r>
            <a:r>
              <a:rPr lang="en-US" i="1" dirty="0" err="1"/>
              <a:t>te-ar</a:t>
            </a:r>
            <a:r>
              <a:rPr lang="en-US" i="1" dirty="0"/>
              <a:t> </a:t>
            </a:r>
            <a:r>
              <a:rPr lang="en-US" i="1" dirty="0" err="1"/>
              <a:t>îmbrățișa</a:t>
            </a:r>
            <a:r>
              <a:rPr lang="en-US" i="1" dirty="0"/>
              <a:t> </a:t>
            </a:r>
            <a:r>
              <a:rPr lang="en-US" i="1" dirty="0" err="1"/>
              <a:t>și</a:t>
            </a:r>
            <a:r>
              <a:rPr lang="en-US" i="1" dirty="0"/>
              <a:t> </a:t>
            </a:r>
            <a:r>
              <a:rPr lang="en-US" i="1" dirty="0" err="1"/>
              <a:t>săruta</a:t>
            </a:r>
            <a:r>
              <a:rPr lang="en-US" i="1" dirty="0"/>
              <a:t> </a:t>
            </a:r>
            <a:r>
              <a:rPr lang="en-US" i="1" dirty="0" err="1"/>
              <a:t>într</a:t>
            </a:r>
            <a:r>
              <a:rPr lang="en-US" i="1" dirty="0"/>
              <a:t>-un lift. Nu </a:t>
            </a:r>
            <a:r>
              <a:rPr lang="en-US" i="1" dirty="0" err="1"/>
              <a:t>te-ar</a:t>
            </a:r>
            <a:r>
              <a:rPr lang="en-US" i="1" dirty="0"/>
              <a:t> </a:t>
            </a:r>
            <a:r>
              <a:rPr lang="en-US" i="1" dirty="0" err="1"/>
              <a:t>speria</a:t>
            </a:r>
            <a:r>
              <a:rPr lang="en-US" i="1" dirty="0"/>
              <a:t> </a:t>
            </a:r>
            <a:endParaRPr lang="en-US" dirty="0"/>
          </a:p>
          <a:p>
            <a:r>
              <a:rPr lang="en-US" i="1" dirty="0" err="1"/>
              <a:t>asta</a:t>
            </a:r>
            <a:r>
              <a:rPr lang="en-US" i="1" dirty="0"/>
              <a:t>? </a:t>
            </a:r>
            <a:r>
              <a:rPr lang="en-US" i="1" dirty="0" err="1"/>
              <a:t>Și</a:t>
            </a:r>
            <a:r>
              <a:rPr lang="en-US" i="1" dirty="0"/>
              <a:t> nu </a:t>
            </a:r>
            <a:r>
              <a:rPr lang="en-US" i="1" dirty="0" err="1"/>
              <a:t>ai</a:t>
            </a:r>
            <a:r>
              <a:rPr lang="en-US" i="1" dirty="0"/>
              <a:t> </a:t>
            </a:r>
            <a:r>
              <a:rPr lang="en-US" i="1" dirty="0" err="1"/>
              <a:t>avea</a:t>
            </a:r>
            <a:r>
              <a:rPr lang="en-US" i="1" dirty="0"/>
              <a:t> </a:t>
            </a:r>
            <a:r>
              <a:rPr lang="en-US" i="1" dirty="0" err="1"/>
              <a:t>dreptul</a:t>
            </a:r>
            <a:r>
              <a:rPr lang="en-US" i="1" dirty="0"/>
              <a:t> de a </a:t>
            </a:r>
            <a:r>
              <a:rPr lang="en-US" i="1" dirty="0" err="1"/>
              <a:t>te</a:t>
            </a:r>
            <a:r>
              <a:rPr lang="en-US" i="1" dirty="0"/>
              <a:t> </a:t>
            </a:r>
            <a:r>
              <a:rPr lang="en-US" i="1" dirty="0" err="1"/>
              <a:t>apăra</a:t>
            </a:r>
            <a:r>
              <a:rPr lang="en-US" i="1" dirty="0"/>
              <a:t>? </a:t>
            </a:r>
          </a:p>
          <a:p>
            <a:endParaRPr lang="en-US" i="1" dirty="0"/>
          </a:p>
          <a:p>
            <a:endParaRPr lang="en-US" dirty="0"/>
          </a:p>
          <a:p>
            <a:r>
              <a:rPr lang="en-US" sz="2000" b="1" dirty="0"/>
              <a:t>CUM SĂ TE COMPORȚI ÎN MOD CORECT: </a:t>
            </a:r>
          </a:p>
          <a:p>
            <a:r>
              <a:rPr lang="en-US" sz="2000" b="1" dirty="0"/>
              <a:t>•</a:t>
            </a:r>
            <a:r>
              <a:rPr lang="en-US" sz="2000" b="1" dirty="0" err="1"/>
              <a:t>Fără</a:t>
            </a:r>
            <a:r>
              <a:rPr lang="en-US" sz="2000" b="1" dirty="0"/>
              <a:t> contact </a:t>
            </a:r>
            <a:r>
              <a:rPr lang="en-US" sz="2000" b="1" dirty="0" err="1"/>
              <a:t>vizual</a:t>
            </a:r>
            <a:r>
              <a:rPr lang="en-US" sz="2000" b="1" dirty="0"/>
              <a:t> </a:t>
            </a:r>
          </a:p>
          <a:p>
            <a:r>
              <a:rPr lang="en-US" sz="2000" b="1" dirty="0"/>
              <a:t>•</a:t>
            </a:r>
            <a:r>
              <a:rPr lang="en-US" sz="2000" b="1" dirty="0" err="1"/>
              <a:t>Lasâ</a:t>
            </a:r>
            <a:r>
              <a:rPr lang="en-US" sz="2000" b="1" dirty="0"/>
              <a:t> </a:t>
            </a:r>
            <a:r>
              <a:rPr lang="en-US" sz="2000" b="1" dirty="0" err="1"/>
              <a:t>câinele</a:t>
            </a:r>
            <a:r>
              <a:rPr lang="en-US" sz="2000" b="1" dirty="0"/>
              <a:t> </a:t>
            </a:r>
            <a:r>
              <a:rPr lang="en-US" sz="2000" b="1" dirty="0" err="1"/>
              <a:t>să</a:t>
            </a:r>
            <a:r>
              <a:rPr lang="en-US" sz="2000" b="1" dirty="0"/>
              <a:t> se </a:t>
            </a:r>
            <a:r>
              <a:rPr lang="en-US" sz="2000" b="1" dirty="0" err="1"/>
              <a:t>apropie</a:t>
            </a:r>
            <a:r>
              <a:rPr lang="en-US" sz="2000" b="1" dirty="0"/>
              <a:t> de tine </a:t>
            </a:r>
            <a:r>
              <a:rPr lang="en-US" sz="2000" b="1" dirty="0" err="1"/>
              <a:t>când</a:t>
            </a:r>
            <a:r>
              <a:rPr lang="en-US" sz="2000" b="1" dirty="0"/>
              <a:t> </a:t>
            </a:r>
            <a:r>
              <a:rPr lang="en-US" sz="2000" b="1" dirty="0" err="1"/>
              <a:t>simte</a:t>
            </a:r>
            <a:r>
              <a:rPr lang="en-US" sz="2000" b="1" dirty="0"/>
              <a:t> el </a:t>
            </a:r>
          </a:p>
          <a:p>
            <a:r>
              <a:rPr lang="en-US" sz="2000" b="1" dirty="0"/>
              <a:t>•</a:t>
            </a:r>
            <a:r>
              <a:rPr lang="en-US" sz="2000" b="1" dirty="0" err="1"/>
              <a:t>Stai</a:t>
            </a:r>
            <a:r>
              <a:rPr lang="en-US" sz="2000" b="1" dirty="0"/>
              <a:t> cu </a:t>
            </a:r>
            <a:r>
              <a:rPr lang="en-US" sz="2000" b="1" dirty="0" err="1"/>
              <a:t>fața</a:t>
            </a:r>
            <a:r>
              <a:rPr lang="en-US" sz="2000" b="1" dirty="0"/>
              <a:t> </a:t>
            </a:r>
            <a:r>
              <a:rPr lang="en-US" sz="2000" b="1" dirty="0" err="1"/>
              <a:t>sau</a:t>
            </a:r>
            <a:r>
              <a:rPr lang="en-US" sz="2000" b="1" dirty="0"/>
              <a:t> cu </a:t>
            </a:r>
            <a:r>
              <a:rPr lang="en-US" sz="2000" b="1" dirty="0" err="1"/>
              <a:t>spatele</a:t>
            </a:r>
            <a:r>
              <a:rPr lang="en-US" sz="2000" b="1" dirty="0"/>
              <a:t> la </a:t>
            </a:r>
            <a:r>
              <a:rPr lang="en-US" sz="2000" b="1" dirty="0" err="1"/>
              <a:t>câine</a:t>
            </a:r>
            <a:r>
              <a:rPr lang="en-US" sz="2000" b="1" dirty="0"/>
              <a:t> (</a:t>
            </a:r>
            <a:r>
              <a:rPr lang="en-US" sz="2000" b="1" dirty="0" err="1"/>
              <a:t>postura</a:t>
            </a:r>
            <a:r>
              <a:rPr lang="en-US" sz="2000" b="1" dirty="0"/>
              <a:t> care-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arată</a:t>
            </a:r>
            <a:r>
              <a:rPr lang="en-US" sz="2000" b="1" dirty="0"/>
              <a:t> ca nu-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dorești</a:t>
            </a:r>
            <a:r>
              <a:rPr lang="en-US" sz="2000" b="1" dirty="0"/>
              <a:t> </a:t>
            </a:r>
            <a:r>
              <a:rPr lang="en-US" sz="2000" b="1" dirty="0" err="1"/>
              <a:t>răul</a:t>
            </a:r>
            <a:r>
              <a:rPr lang="en-US" sz="2000" b="1" dirty="0"/>
              <a:t>) </a:t>
            </a:r>
          </a:p>
          <a:p>
            <a:r>
              <a:rPr lang="en-US" sz="2000" b="1" dirty="0"/>
              <a:t>•</a:t>
            </a:r>
            <a:r>
              <a:rPr lang="en-US" sz="2000" b="1" dirty="0" err="1"/>
              <a:t>Măngâie</a:t>
            </a:r>
            <a:r>
              <a:rPr lang="en-US" sz="2000" b="1" dirty="0"/>
              <a:t>-l </a:t>
            </a:r>
            <a:r>
              <a:rPr lang="en-US" sz="2000" b="1" dirty="0" err="1"/>
              <a:t>pe</a:t>
            </a:r>
            <a:r>
              <a:rPr lang="en-US" sz="2000" b="1" dirty="0"/>
              <a:t> o PARTE a </a:t>
            </a:r>
            <a:r>
              <a:rPr lang="en-US" sz="2000" b="1" dirty="0" err="1"/>
              <a:t>feței</a:t>
            </a:r>
            <a:r>
              <a:rPr lang="en-US" sz="2000" b="1" dirty="0"/>
              <a:t> </a:t>
            </a:r>
            <a:r>
              <a:rPr lang="en-US" sz="2000" b="1" dirty="0" err="1"/>
              <a:t>sau</a:t>
            </a:r>
            <a:r>
              <a:rPr lang="en-US" sz="2000" b="1" dirty="0"/>
              <a:t> a </a:t>
            </a:r>
            <a:r>
              <a:rPr lang="en-US" sz="2000" b="1" dirty="0" err="1"/>
              <a:t>corpului</a:t>
            </a:r>
            <a:r>
              <a:rPr lang="en-US" sz="2000" b="1" dirty="0"/>
              <a:t>. Sau </a:t>
            </a:r>
            <a:r>
              <a:rPr lang="en-US" sz="2000" b="1" dirty="0" err="1"/>
              <a:t>pe</a:t>
            </a:r>
            <a:r>
              <a:rPr lang="en-US" sz="2000" b="1" dirty="0"/>
              <a:t> spate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322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4" y="-942165"/>
            <a:ext cx="5416061" cy="83650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97415" y="182880"/>
            <a:ext cx="6288259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Când</a:t>
            </a:r>
            <a:r>
              <a:rPr lang="en-US" sz="2000" dirty="0"/>
              <a:t> </a:t>
            </a:r>
            <a:r>
              <a:rPr lang="en-US" sz="2000" dirty="0" err="1"/>
              <a:t>ajungi</a:t>
            </a:r>
            <a:r>
              <a:rPr lang="en-US" sz="2000" dirty="0"/>
              <a:t> </a:t>
            </a:r>
            <a:r>
              <a:rPr lang="en-US" sz="2000" dirty="0" err="1"/>
              <a:t>să</a:t>
            </a:r>
            <a:r>
              <a:rPr lang="en-US" sz="2000" dirty="0"/>
              <a:t> </a:t>
            </a:r>
            <a:r>
              <a:rPr lang="en-US" sz="2000" dirty="0" err="1"/>
              <a:t>cunoști</a:t>
            </a:r>
            <a:r>
              <a:rPr lang="en-US" sz="2000" dirty="0"/>
              <a:t> </a:t>
            </a:r>
            <a:r>
              <a:rPr lang="en-US" sz="2000" dirty="0" err="1"/>
              <a:t>limbajul</a:t>
            </a:r>
            <a:r>
              <a:rPr lang="en-US" sz="2000" dirty="0"/>
              <a:t> </a:t>
            </a:r>
            <a:r>
              <a:rPr lang="en-US" sz="2000" dirty="0" err="1"/>
              <a:t>câinelui</a:t>
            </a:r>
            <a:r>
              <a:rPr lang="en-US" sz="2000" dirty="0"/>
              <a:t>, </a:t>
            </a:r>
            <a:r>
              <a:rPr lang="en-US" sz="2000" dirty="0" err="1"/>
              <a:t>știi</a:t>
            </a:r>
            <a:r>
              <a:rPr lang="en-US" sz="2000" dirty="0"/>
              <a:t> </a:t>
            </a:r>
            <a:r>
              <a:rPr lang="en-US" sz="2000" dirty="0" err="1"/>
              <a:t>dacă</a:t>
            </a:r>
            <a:r>
              <a:rPr lang="en-US" sz="2000" dirty="0"/>
              <a:t> </a:t>
            </a:r>
            <a:r>
              <a:rPr lang="en-US" sz="2000" dirty="0" err="1"/>
              <a:t>este</a:t>
            </a:r>
            <a:r>
              <a:rPr lang="en-US" sz="2000" dirty="0"/>
              <a:t> bine </a:t>
            </a:r>
            <a:r>
              <a:rPr lang="en-US" sz="2000" dirty="0" err="1"/>
              <a:t>să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apropii</a:t>
            </a:r>
            <a:r>
              <a:rPr lang="en-US" sz="2000" dirty="0"/>
              <a:t>.</a:t>
            </a:r>
          </a:p>
          <a:p>
            <a:r>
              <a:rPr lang="en-US" sz="2000" dirty="0"/>
              <a:t> </a:t>
            </a:r>
          </a:p>
          <a:p>
            <a:r>
              <a:rPr lang="en-US" sz="2000" dirty="0"/>
              <a:t>Alert  |   </a:t>
            </a:r>
            <a:r>
              <a:rPr lang="en-US" sz="2000" dirty="0" err="1"/>
              <a:t>Suspicios</a:t>
            </a:r>
            <a:r>
              <a:rPr lang="en-US" sz="2000" dirty="0"/>
              <a:t> |</a:t>
            </a:r>
            <a:r>
              <a:rPr lang="en-US" sz="2000" dirty="0" err="1"/>
              <a:t>Nerăbdător</a:t>
            </a:r>
            <a:r>
              <a:rPr lang="en-US" sz="2000" dirty="0"/>
              <a:t> |</a:t>
            </a:r>
            <a:r>
              <a:rPr lang="en-US" sz="2000" dirty="0" err="1"/>
              <a:t>Amenințat</a:t>
            </a:r>
            <a:r>
              <a:rPr lang="en-US" sz="2000" dirty="0"/>
              <a:t> |</a:t>
            </a:r>
            <a:r>
              <a:rPr lang="en-US" sz="2000" dirty="0" err="1"/>
              <a:t>Nervos</a:t>
            </a:r>
            <a:r>
              <a:rPr lang="en-US" sz="2000" dirty="0"/>
              <a:t> </a:t>
            </a:r>
          </a:p>
          <a:p>
            <a:endParaRPr lang="en-US" sz="2000" dirty="0"/>
          </a:p>
          <a:p>
            <a:r>
              <a:rPr lang="en-US" sz="2000" dirty="0"/>
              <a:t>Pace (</a:t>
            </a:r>
            <a:r>
              <a:rPr lang="en-US" sz="2000" dirty="0" err="1"/>
              <a:t>uitându</a:t>
            </a:r>
            <a:r>
              <a:rPr lang="en-US" sz="2000" dirty="0"/>
              <a:t>-se in </a:t>
            </a:r>
            <a:r>
              <a:rPr lang="en-US" sz="2000" dirty="0" err="1"/>
              <a:t>altă</a:t>
            </a:r>
            <a:r>
              <a:rPr lang="en-US" sz="2000" dirty="0"/>
              <a:t> </a:t>
            </a:r>
            <a:r>
              <a:rPr lang="en-US" sz="2000" dirty="0" err="1"/>
              <a:t>parte</a:t>
            </a:r>
            <a:r>
              <a:rPr lang="en-US" sz="2000" dirty="0"/>
              <a:t>) |</a:t>
            </a:r>
            <a:r>
              <a:rPr lang="en-US" sz="2000" dirty="0" err="1"/>
              <a:t>Stresat</a:t>
            </a:r>
            <a:r>
              <a:rPr lang="en-US" sz="2000" dirty="0"/>
              <a:t> |Pace ( </a:t>
            </a:r>
            <a:r>
              <a:rPr lang="en-US" sz="2000" dirty="0" err="1"/>
              <a:t>mirosind</a:t>
            </a:r>
            <a:r>
              <a:rPr lang="en-US" sz="2000" dirty="0"/>
              <a:t> </a:t>
            </a:r>
            <a:r>
              <a:rPr lang="en-US" sz="2000" dirty="0" err="1"/>
              <a:t>pământul</a:t>
            </a:r>
            <a:r>
              <a:rPr lang="en-US" sz="2000" dirty="0"/>
              <a:t>) </a:t>
            </a:r>
          </a:p>
          <a:p>
            <a:r>
              <a:rPr lang="en-US" sz="2000" dirty="0"/>
              <a:t>Respect (se </a:t>
            </a:r>
            <a:r>
              <a:rPr lang="en-US" sz="2000" dirty="0" err="1"/>
              <a:t>întoarce</a:t>
            </a:r>
            <a:r>
              <a:rPr lang="en-US" sz="2000" dirty="0"/>
              <a:t> </a:t>
            </a:r>
            <a:r>
              <a:rPr lang="en-US" sz="2000" dirty="0" err="1"/>
              <a:t>și</a:t>
            </a:r>
            <a:r>
              <a:rPr lang="en-US" sz="2000" dirty="0"/>
              <a:t> </a:t>
            </a:r>
            <a:r>
              <a:rPr lang="en-US" sz="2000" dirty="0" err="1"/>
              <a:t>pleacă</a:t>
            </a:r>
            <a:r>
              <a:rPr lang="en-US" sz="2000" dirty="0"/>
              <a:t> </a:t>
            </a:r>
            <a:r>
              <a:rPr lang="en-US" sz="2000" dirty="0" err="1"/>
              <a:t>mai</a:t>
            </a:r>
            <a:r>
              <a:rPr lang="en-US" sz="2000" dirty="0"/>
              <a:t> </a:t>
            </a:r>
            <a:r>
              <a:rPr lang="en-US" sz="2000" dirty="0" err="1"/>
              <a:t>departe</a:t>
            </a:r>
            <a:r>
              <a:rPr lang="en-US" sz="2000" dirty="0"/>
              <a:t>) </a:t>
            </a:r>
          </a:p>
          <a:p>
            <a:endParaRPr lang="en-US" sz="2000" dirty="0"/>
          </a:p>
          <a:p>
            <a:r>
              <a:rPr lang="en-US" sz="2000" dirty="0"/>
              <a:t>Am </a:t>
            </a:r>
            <a:r>
              <a:rPr lang="en-US" sz="2000" dirty="0" err="1"/>
              <a:t>nevoie</a:t>
            </a:r>
            <a:r>
              <a:rPr lang="en-US" sz="2000" dirty="0"/>
              <a:t> de </a:t>
            </a:r>
            <a:r>
              <a:rPr lang="en-US" sz="2000" dirty="0" err="1"/>
              <a:t>spațiu</a:t>
            </a:r>
            <a:r>
              <a:rPr lang="en-US" sz="2000" dirty="0"/>
              <a:t> (</a:t>
            </a:r>
            <a:r>
              <a:rPr lang="en-US" sz="2000" dirty="0" err="1"/>
              <a:t>ochii</a:t>
            </a:r>
            <a:r>
              <a:rPr lang="en-US" sz="2000" dirty="0"/>
              <a:t> </a:t>
            </a:r>
            <a:r>
              <a:rPr lang="en-US" sz="2000" dirty="0" err="1"/>
              <a:t>mari</a:t>
            </a:r>
            <a:r>
              <a:rPr lang="en-US" sz="2000" dirty="0"/>
              <a:t>) | </a:t>
            </a:r>
            <a:r>
              <a:rPr lang="en-US" sz="2000" dirty="0" err="1"/>
              <a:t>Urmărește</a:t>
            </a:r>
            <a:r>
              <a:rPr lang="en-US" sz="2000" dirty="0"/>
              <a:t> |</a:t>
            </a:r>
            <a:r>
              <a:rPr lang="en-US" sz="2000" dirty="0" err="1"/>
              <a:t>Stresat</a:t>
            </a:r>
            <a:r>
              <a:rPr lang="en-US" sz="2000" dirty="0"/>
              <a:t> (se </a:t>
            </a:r>
            <a:r>
              <a:rPr lang="en-US" sz="2000" dirty="0" err="1"/>
              <a:t>scarpină</a:t>
            </a:r>
            <a:r>
              <a:rPr lang="en-US" sz="2000" dirty="0"/>
              <a:t>) </a:t>
            </a:r>
          </a:p>
          <a:p>
            <a:r>
              <a:rPr lang="en-US" sz="2000" dirty="0" err="1"/>
              <a:t>Eliberarea</a:t>
            </a:r>
            <a:r>
              <a:rPr lang="en-US" sz="2000" dirty="0"/>
              <a:t> </a:t>
            </a:r>
            <a:r>
              <a:rPr lang="en-US" sz="2000" dirty="0" err="1"/>
              <a:t>stresului</a:t>
            </a:r>
            <a:r>
              <a:rPr lang="en-US" sz="2000" dirty="0"/>
              <a:t> (se </a:t>
            </a:r>
            <a:r>
              <a:rPr lang="en-US" sz="2000" dirty="0" err="1"/>
              <a:t>scutură</a:t>
            </a:r>
            <a:r>
              <a:rPr lang="en-US" sz="2000" dirty="0"/>
              <a:t>) |</a:t>
            </a:r>
            <a:r>
              <a:rPr lang="en-US" sz="2000" dirty="0" err="1"/>
              <a:t>Relaxat</a:t>
            </a:r>
            <a:r>
              <a:rPr lang="en-US" sz="2000" dirty="0"/>
              <a:t> (</a:t>
            </a:r>
            <a:r>
              <a:rPr lang="en-US" sz="2000" dirty="0" err="1"/>
              <a:t>urechi</a:t>
            </a:r>
            <a:r>
              <a:rPr lang="en-US" sz="2000" dirty="0"/>
              <a:t> </a:t>
            </a:r>
            <a:r>
              <a:rPr lang="en-US" sz="2000" dirty="0" err="1"/>
              <a:t>coborâte</a:t>
            </a:r>
            <a:r>
              <a:rPr lang="en-US" sz="2000" dirty="0"/>
              <a:t>, </a:t>
            </a:r>
            <a:r>
              <a:rPr lang="en-US" sz="2000" dirty="0" err="1"/>
              <a:t>clipește</a:t>
            </a:r>
            <a:r>
              <a:rPr lang="en-US" sz="2000" dirty="0"/>
              <a:t> </a:t>
            </a:r>
            <a:r>
              <a:rPr lang="en-US" sz="2000" dirty="0" err="1"/>
              <a:t>încet</a:t>
            </a:r>
            <a:r>
              <a:rPr lang="en-US" sz="2000" dirty="0"/>
              <a:t>) </a:t>
            </a:r>
          </a:p>
          <a:p>
            <a:endParaRPr lang="en-US" sz="2000" dirty="0"/>
          </a:p>
          <a:p>
            <a:r>
              <a:rPr lang="en-US" sz="2000" dirty="0"/>
              <a:t>Respect (</a:t>
            </a:r>
            <a:r>
              <a:rPr lang="en-US" sz="2000" dirty="0" err="1"/>
              <a:t>stă</a:t>
            </a:r>
            <a:r>
              <a:rPr lang="en-US" sz="2000" dirty="0"/>
              <a:t> cu </a:t>
            </a:r>
            <a:r>
              <a:rPr lang="en-US" sz="2000" dirty="0" err="1"/>
              <a:t>spatele</a:t>
            </a:r>
            <a:r>
              <a:rPr lang="en-US" sz="2000" dirty="0"/>
              <a:t>) |</a:t>
            </a:r>
            <a:r>
              <a:rPr lang="en-US" sz="2000" dirty="0" err="1"/>
              <a:t>Prietenos</a:t>
            </a:r>
            <a:r>
              <a:rPr lang="en-US" sz="2000" dirty="0"/>
              <a:t> </a:t>
            </a:r>
            <a:r>
              <a:rPr lang="en-US" sz="2000" dirty="0" err="1"/>
              <a:t>și</a:t>
            </a:r>
            <a:r>
              <a:rPr lang="en-US" sz="2000" dirty="0"/>
              <a:t> politicos (</a:t>
            </a:r>
            <a:r>
              <a:rPr lang="en-US" sz="2000" dirty="0" err="1"/>
              <a:t>corp</a:t>
            </a:r>
            <a:r>
              <a:rPr lang="en-US" sz="2000" dirty="0"/>
              <a:t> </a:t>
            </a:r>
            <a:r>
              <a:rPr lang="en-US" sz="2000" dirty="0" err="1"/>
              <a:t>curbat</a:t>
            </a:r>
            <a:r>
              <a:rPr lang="en-US" sz="2000" dirty="0"/>
              <a:t>) |</a:t>
            </a:r>
            <a:r>
              <a:rPr lang="en-US" sz="2000" dirty="0" err="1"/>
              <a:t>Prietenos</a:t>
            </a:r>
            <a:r>
              <a:rPr lang="en-US" sz="2000" dirty="0"/>
              <a:t> </a:t>
            </a:r>
          </a:p>
          <a:p>
            <a:r>
              <a:rPr lang="en-US" sz="2000" dirty="0" err="1"/>
              <a:t>Te</a:t>
            </a:r>
            <a:r>
              <a:rPr lang="en-US" sz="2000" dirty="0"/>
              <a:t> rog! |</a:t>
            </a:r>
            <a:r>
              <a:rPr lang="en-US" sz="2000" dirty="0" err="1"/>
              <a:t>Sunt</a:t>
            </a:r>
            <a:r>
              <a:rPr lang="en-US" sz="2000" dirty="0"/>
              <a:t> </a:t>
            </a:r>
            <a:r>
              <a:rPr lang="en-US" sz="2000" dirty="0" err="1"/>
              <a:t>câțelul</a:t>
            </a:r>
            <a:r>
              <a:rPr lang="en-US" sz="2000" dirty="0"/>
              <a:t> </a:t>
            </a:r>
            <a:r>
              <a:rPr lang="en-US" sz="2000" dirty="0" err="1"/>
              <a:t>tău</a:t>
            </a:r>
            <a:r>
              <a:rPr lang="en-US" sz="2000" dirty="0"/>
              <a:t> </a:t>
            </a:r>
            <a:r>
              <a:rPr lang="en-US" sz="2000" dirty="0" err="1"/>
              <a:t>iubit</a:t>
            </a:r>
            <a:r>
              <a:rPr lang="en-US" sz="2000" dirty="0"/>
              <a:t> </a:t>
            </a:r>
          </a:p>
          <a:p>
            <a:endParaRPr lang="en-US" sz="2000" dirty="0"/>
          </a:p>
          <a:p>
            <a:r>
              <a:rPr lang="en-US" sz="2000" dirty="0"/>
              <a:t>Hey!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iubesc</a:t>
            </a:r>
            <a:r>
              <a:rPr lang="en-US" sz="2000" dirty="0"/>
              <a:t>! | </a:t>
            </a:r>
            <a:r>
              <a:rPr lang="en-US" sz="2000" dirty="0" err="1"/>
              <a:t>Sunt</a:t>
            </a:r>
            <a:r>
              <a:rPr lang="en-US" sz="2000" dirty="0"/>
              <a:t> </a:t>
            </a:r>
            <a:r>
              <a:rPr lang="en-US" sz="2000" dirty="0" err="1"/>
              <a:t>prietenos</a:t>
            </a:r>
            <a:r>
              <a:rPr lang="en-US" sz="2000" dirty="0"/>
              <a:t> |</a:t>
            </a:r>
            <a:r>
              <a:rPr lang="en-US" sz="2000" dirty="0" err="1"/>
              <a:t>Sunt</a:t>
            </a:r>
            <a:r>
              <a:rPr lang="en-US" sz="2000" dirty="0"/>
              <a:t> </a:t>
            </a:r>
            <a:r>
              <a:rPr lang="en-US" sz="2000" dirty="0" err="1"/>
              <a:t>gata|Mă</a:t>
            </a:r>
            <a:r>
              <a:rPr lang="en-US" sz="2000" dirty="0"/>
              <a:t> </a:t>
            </a:r>
            <a:r>
              <a:rPr lang="en-US" sz="2000" dirty="0" err="1"/>
              <a:t>vei</a:t>
            </a:r>
            <a:r>
              <a:rPr lang="en-US" sz="2000" dirty="0"/>
              <a:t> </a:t>
            </a:r>
            <a:r>
              <a:rPr lang="en-US" sz="2000" dirty="0" err="1"/>
              <a:t>hrăni</a:t>
            </a:r>
            <a:r>
              <a:rPr lang="en-US" sz="2000" dirty="0"/>
              <a:t> </a:t>
            </a:r>
          </a:p>
          <a:p>
            <a:endParaRPr lang="en-US" sz="2000" dirty="0"/>
          </a:p>
          <a:p>
            <a:r>
              <a:rPr lang="en-US" sz="2000" dirty="0"/>
              <a:t>Curios |</a:t>
            </a:r>
            <a:r>
              <a:rPr lang="en-US" sz="2000" dirty="0" err="1"/>
              <a:t>Fericit</a:t>
            </a:r>
            <a:r>
              <a:rPr lang="en-US" sz="2000" dirty="0"/>
              <a:t> |</a:t>
            </a:r>
            <a:r>
              <a:rPr lang="en-US" sz="2000" dirty="0" err="1"/>
              <a:t>Foarte</a:t>
            </a:r>
            <a:r>
              <a:rPr lang="en-US" sz="2000" dirty="0"/>
              <a:t> </a:t>
            </a:r>
            <a:r>
              <a:rPr lang="en-US" sz="2000" dirty="0" err="1"/>
              <a:t>fericit</a:t>
            </a:r>
            <a:r>
              <a:rPr lang="en-US" sz="2000" dirty="0"/>
              <a:t> |</a:t>
            </a:r>
            <a:r>
              <a:rPr lang="en-US" sz="2000" dirty="0" err="1"/>
              <a:t>Mmmmmm</a:t>
            </a:r>
            <a:r>
              <a:rPr lang="en-US" sz="2000" dirty="0"/>
              <a:t> |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iubesc</a:t>
            </a:r>
            <a:r>
              <a:rPr lang="en-US" sz="2000" dirty="0"/>
              <a:t>, nu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opri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650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5588" y="633046"/>
            <a:ext cx="83562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Povestea</a:t>
            </a:r>
            <a:r>
              <a:rPr lang="en-US" dirty="0"/>
              <a:t> </a:t>
            </a:r>
            <a:r>
              <a:rPr lang="en-US" dirty="0" err="1"/>
              <a:t>catelusei</a:t>
            </a:r>
            <a:r>
              <a:rPr lang="en-US" dirty="0"/>
              <a:t> </a:t>
            </a:r>
            <a:r>
              <a:rPr lang="en-US" dirty="0" err="1"/>
              <a:t>Laika</a:t>
            </a:r>
            <a:r>
              <a:rPr lang="en-US" dirty="0"/>
              <a:t>:</a:t>
            </a:r>
          </a:p>
          <a:p>
            <a:r>
              <a:rPr lang="en-US" u="sng" dirty="0">
                <a:hlinkClick r:id="rId2"/>
              </a:rPr>
              <a:t>http://www.youtube.com/watch?v=jwKBI4sLD2M</a:t>
            </a:r>
            <a:endParaRPr lang="en-US" u="sng" dirty="0"/>
          </a:p>
          <a:p>
            <a:endParaRPr lang="en-US" u="sng" dirty="0"/>
          </a:p>
          <a:p>
            <a:r>
              <a:rPr lang="en-US">
                <a:hlinkClick r:id="rId3"/>
              </a:rPr>
              <a:t>https://www.youtube.com/watch?v=Svj_nFUZa9g</a:t>
            </a:r>
            <a:endParaRPr lang="en-US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791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278</Words>
  <Application>Microsoft Office PowerPoint</Application>
  <PresentationFormat>Widescreen</PresentationFormat>
  <Paragraphs>79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SALVAŢI CĂŢEII!  Este foarte important să înveţi cum să ai grijă de un câine aşa cum trebuie înainte să ai unul.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Este foarte important să înveţi cum să ai grijă de un câine aşa cum trebuie înainte să ai unul</dc:title>
  <dc:creator>Cristina Ionescu</dc:creator>
  <cp:lastModifiedBy>RAMO</cp:lastModifiedBy>
  <cp:revision>8</cp:revision>
  <dcterms:created xsi:type="dcterms:W3CDTF">2017-05-10T19:23:05Z</dcterms:created>
  <dcterms:modified xsi:type="dcterms:W3CDTF">2019-06-13T05:08:01Z</dcterms:modified>
</cp:coreProperties>
</file>