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11/9/2020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8077200" cy="3429000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r>
              <a:rPr lang="ro-RO" sz="4000" dirty="0" smtClean="0"/>
              <a:t>SUBIECTELE PROBEI PRACTICE PENTRU EXAMENUL DE ATESTAT PROFESIONAL </a:t>
            </a:r>
            <a:r>
              <a:rPr lang="ro-RO" sz="4000" smtClean="0"/>
              <a:t>LA </a:t>
            </a:r>
            <a:r>
              <a:rPr lang="ro-RO" sz="4000" smtClean="0"/>
              <a:t>INFORMATICĂ </a:t>
            </a:r>
            <a:r>
              <a:rPr lang="ro-RO" sz="4000" dirty="0" smtClean="0"/>
              <a:t>2021</a:t>
            </a:r>
            <a:r>
              <a:rPr lang="ro-RO" dirty="0" smtClean="0"/>
              <a:t/>
            </a:r>
            <a:br>
              <a:rPr lang="ro-RO" dirty="0" smtClean="0"/>
            </a:br>
            <a:r>
              <a:rPr lang="ro-RO" dirty="0" smtClean="0"/>
              <a:t/>
            </a:r>
            <a:br>
              <a:rPr lang="ro-RO" dirty="0" smtClean="0"/>
            </a:b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67200"/>
            <a:ext cx="7854696" cy="1171136"/>
          </a:xfrm>
        </p:spPr>
        <p:txBody>
          <a:bodyPr/>
          <a:lstStyle/>
          <a:p>
            <a:pPr algn="ctr"/>
            <a:r>
              <a:rPr lang="ro-RO" dirty="0" smtClean="0"/>
              <a:t>SISTEME DE OPERARE</a:t>
            </a:r>
            <a:endParaRPr lang="ro-R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           SUBIECTELE PROBEI PRACTICE PENTRU EXAMENUL DE ATESTAT PROFESIONAL LA INFORMATICĂ 2021  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SUBIECTELE PROBEI PRACTICE PENTRU EXAMENUL DE ATESTAT PROFESIONAL LA INFORMATICĂ, 2021  </dc:title>
  <dc:creator>Serj</dc:creator>
  <cp:lastModifiedBy>Admin</cp:lastModifiedBy>
  <cp:revision>2</cp:revision>
  <dcterms:created xsi:type="dcterms:W3CDTF">2006-08-16T00:00:00Z</dcterms:created>
  <dcterms:modified xsi:type="dcterms:W3CDTF">2020-11-09T17:24:43Z</dcterms:modified>
</cp:coreProperties>
</file>