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7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0D0E6-E715-48D7-BD31-0A8BB96BC1BE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BDF3D-FA19-4D51-B12C-B8E1997168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0800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65966-FDE0-44D6-A058-B7A2C3621A24}" type="datetime1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5DB7-6272-4EED-856D-40C3927812A9}" type="datetime1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635-5C1B-4B20-970F-57FD82B1D7FF}" type="datetime1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78F7-0F87-4296-84FF-D481B8003996}" type="datetime1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2887-4132-43E3-BED0-BC736FE2247A}" type="datetime1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1CC33-A16E-44AD-A30C-D210A6795DC5}" type="datetime1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D0AB4-8FF4-496B-B92C-708795DB006D}" type="datetime1">
              <a:rPr lang="en-US" smtClean="0"/>
              <a:pPr/>
              <a:t>11/22/2020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4E3C-84C0-405C-95AE-017A6DEA6116}" type="datetime1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52FDB-4896-45D3-9D69-54A76FAA8D4C}" type="datetime1">
              <a:rPr lang="en-US" smtClean="0"/>
              <a:pPr/>
              <a:t>11/22/2020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898B-E32F-45F9-97B1-C02516C2385A}" type="datetime1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04C5-6442-4303-944C-9FD53F6F677A}" type="datetime1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DCABE-D213-41FA-BDC6-9BE482861B7A}" type="datetime1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Atestat</a:t>
            </a:r>
            <a:r>
              <a:rPr lang="en-US" dirty="0"/>
              <a:t> </a:t>
            </a:r>
            <a:r>
              <a:rPr lang="ro-RO" dirty="0" smtClean="0"/>
              <a:t>2021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>
            <a:normAutofit/>
          </a:bodyPr>
          <a:lstStyle/>
          <a:p>
            <a:r>
              <a:rPr lang="ro-RO" sz="3500" dirty="0" smtClean="0">
                <a:solidFill>
                  <a:schemeClr val="tx1"/>
                </a:solidFill>
              </a:rPr>
              <a:t>Proba practică - PowerPoint</a:t>
            </a:r>
            <a:endParaRPr lang="en-US" sz="35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609600"/>
            <a:ext cx="6384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Examen de certificare a competențelor profesionale la Informatică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Școala online</a:t>
            </a:r>
            <a:endParaRPr lang="ro-RO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724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  <a:buFont typeface="Wingdings" pitchFamily="2" charset="2"/>
              <a:buChar char="ü"/>
            </a:pPr>
            <a:r>
              <a:rPr lang="vi-VN" sz="1500" dirty="0" smtClean="0"/>
              <a:t>UE colectează o cantitate considerabilă de informații pertinente pentru educație, formare și dezvoltare profesională în toate statele membre. Punerea la dispoziție a acestor cunoștințe și furnizarea resurselor de care au nevoie cetățenii pentru a-și începe sau continua educația sunt esențiale.</a:t>
            </a:r>
          </a:p>
          <a:p>
            <a:pPr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vi-VN" sz="1500" dirty="0" smtClean="0"/>
              <a:t>De cele mai multe ori, dacă nu dispun de finanțare, persoanele interesate nu își pot îndeplini obiectivele educaționale. </a:t>
            </a:r>
            <a:endParaRPr lang="ro-RO" sz="1500" dirty="0" smtClean="0"/>
          </a:p>
          <a:p>
            <a:endParaRPr lang="ro-RO" sz="1500" dirty="0"/>
          </a:p>
        </p:txBody>
      </p:sp>
      <p:pic>
        <p:nvPicPr>
          <p:cNvPr id="13" name="Content Placeholder 12" descr="scoala.pn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068362" y="1600200"/>
            <a:ext cx="319827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4572000"/>
          </a:xfrm>
        </p:spPr>
        <p:txBody>
          <a:bodyPr>
            <a:normAutofit fontScale="92500"/>
          </a:bodyPr>
          <a:lstStyle/>
          <a:p>
            <a:endParaRPr lang="vi-VN" dirty="0" smtClean="0"/>
          </a:p>
          <a:p>
            <a:pPr marL="514350" indent="-514350">
              <a:buFont typeface="+mj-lt"/>
              <a:buAutoNum type="arabicPeriod"/>
            </a:pPr>
            <a:r>
              <a:rPr lang="vi-VN" sz="2100" dirty="0" smtClean="0"/>
              <a:t>Există diverse instrumente online și offline care pot fi utilizate pentru:</a:t>
            </a:r>
          </a:p>
          <a:p>
            <a:pPr lvl="2"/>
            <a:r>
              <a:rPr lang="vi-VN" sz="2000" b="1" dirty="0" smtClean="0"/>
              <a:t>a conecta educatorii și elevii</a:t>
            </a:r>
            <a:r>
              <a:rPr lang="vi-VN" sz="2000" dirty="0" smtClean="0"/>
              <a:t> atunci când aceștia se află în locuri diferite</a:t>
            </a:r>
            <a:endParaRPr lang="ro-RO" sz="2000" dirty="0" smtClean="0"/>
          </a:p>
          <a:p>
            <a:pPr lvl="2"/>
            <a:r>
              <a:rPr lang="vi-VN" sz="2000" b="1" dirty="0" smtClean="0"/>
              <a:t>a accesa informații și platforme</a:t>
            </a:r>
            <a:r>
              <a:rPr lang="vi-VN" sz="2000" dirty="0" smtClean="0"/>
              <a:t> care nu sunt disponibile în mod obișnuit la domiciliu sau în instituția de învățământ</a:t>
            </a:r>
            <a:endParaRPr lang="ro-RO" sz="2000" dirty="0" smtClean="0"/>
          </a:p>
          <a:p>
            <a:pPr lvl="2"/>
            <a:r>
              <a:rPr lang="vi-VN" sz="2000" b="1" dirty="0" smtClean="0"/>
              <a:t>a sprijini dezvoltarea profesională continuă</a:t>
            </a:r>
            <a:r>
              <a:rPr lang="vi-VN" sz="2000" dirty="0" smtClean="0"/>
              <a:t> a educatorilor într-un mod flexibil.</a:t>
            </a:r>
          </a:p>
          <a:p>
            <a:pPr marL="514350" indent="-514350">
              <a:buFont typeface="+mj-lt"/>
              <a:buAutoNum type="arabicPeriod"/>
            </a:pPr>
            <a:r>
              <a:rPr lang="vi-VN" sz="2100" dirty="0" smtClean="0"/>
              <a:t>Pentru a contribui la asigurarea continuității în activitățile de educație și formare, pot fi accesate online diverse materiale didactice.</a:t>
            </a:r>
          </a:p>
          <a:p>
            <a:pPr lvl="2"/>
            <a:r>
              <a:rPr lang="ro-RO" sz="2100" b="1" dirty="0" smtClean="0">
                <a:latin typeface="Arial" pitchFamily="34" charset="0"/>
                <a:cs typeface="Arial" pitchFamily="34" charset="0"/>
              </a:rPr>
              <a:t>Platforme online</a:t>
            </a:r>
          </a:p>
          <a:p>
            <a:pPr lvl="2"/>
            <a:r>
              <a:rPr lang="ro-RO" sz="2100" b="1" dirty="0" smtClean="0">
                <a:latin typeface="Arial" pitchFamily="34" charset="0"/>
                <a:cs typeface="Arial" pitchFamily="34" charset="0"/>
              </a:rPr>
              <a:t>Proiecte europene</a:t>
            </a:r>
            <a:endParaRPr lang="vi-VN" sz="21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Resurse educative online</a:t>
            </a:r>
            <a:endParaRPr lang="ro-R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PRODUSE</a:t>
            </a:r>
            <a:endParaRPr lang="ro-RO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066800" y="1676400"/>
          <a:ext cx="7239000" cy="3657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05416"/>
                <a:gridCol w="2614084"/>
                <a:gridCol w="1809750"/>
                <a:gridCol w="1809750"/>
              </a:tblGrid>
              <a:tr h="609600">
                <a:tc>
                  <a:txBody>
                    <a:bodyPr/>
                    <a:lstStyle/>
                    <a:p>
                      <a:pPr algn="l"/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NR. CRT.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DENUMIRE PRODUS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NR.</a:t>
                      </a:r>
                      <a:r>
                        <a:rPr lang="ro-RO" baseline="0" dirty="0" smtClean="0">
                          <a:solidFill>
                            <a:schemeClr val="tx1"/>
                          </a:solidFill>
                        </a:rPr>
                        <a:t> BUCĂȚI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PREȚ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LAPTOP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2000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TABLETĂ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250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700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ro-RO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TABLETĂ GRAFICĂ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200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350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TELEFON MOBIL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5.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CAMERĂ WEB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350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Scroll 4"/>
          <p:cNvSpPr/>
          <p:nvPr/>
        </p:nvSpPr>
        <p:spPr>
          <a:xfrm>
            <a:off x="2133600" y="1752600"/>
            <a:ext cx="4648200" cy="2971800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1033242" y="646082"/>
            <a:ext cx="7077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000" dirty="0" smtClean="0"/>
              <a:t>Examen de certificare a competențelor profesionale la Informatică</a:t>
            </a:r>
            <a:endParaRPr lang="ro-R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147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Atestat 2021</vt:lpstr>
      <vt:lpstr>Școala online</vt:lpstr>
      <vt:lpstr>Resurse educative online</vt:lpstr>
      <vt:lpstr>PRODUSE</vt:lpstr>
      <vt:lpstr>Examen de certificare a competențelor profesionale la Informatică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Atestat 2016</dc:title>
  <dc:creator>Mariana</dc:creator>
  <cp:lastModifiedBy>USER</cp:lastModifiedBy>
  <cp:revision>45</cp:revision>
  <dcterms:created xsi:type="dcterms:W3CDTF">2015-12-13T16:52:32Z</dcterms:created>
  <dcterms:modified xsi:type="dcterms:W3CDTF">2020-11-22T12:17:06Z</dcterms:modified>
</cp:coreProperties>
</file>