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0D0E6-E715-48D7-BD31-0A8BB96BC1BE}" type="datetimeFigureOut">
              <a:rPr lang="en-US" smtClean="0"/>
              <a:pPr/>
              <a:t>12/4/2023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DF3D-FA19-4D51-B12C-B8E199716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00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65966-FDE0-44D6-A058-B7A2C3621A24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5DB7-6272-4EED-856D-40C3927812A9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635-5C1B-4B20-970F-57FD82B1D7FF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78F7-0F87-4296-84FF-D481B8003996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2887-4132-43E3-BED0-BC736FE2247A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1CC33-A16E-44AD-A30C-D210A6795DC5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D0AB4-8FF4-496B-B92C-708795DB006D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4E3C-84C0-405C-95AE-017A6DEA6116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52FDB-4896-45D3-9D69-54A76FAA8D4C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E898B-E32F-45F9-97B1-C02516C2385A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704C5-6442-4303-944C-9FD53F6F677A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DCABE-D213-41FA-BDC6-9BE482861B7A}" type="datetime1">
              <a:rPr lang="en-US" smtClean="0"/>
              <a:pPr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Atestat</a:t>
            </a:r>
            <a:r>
              <a:rPr lang="en-US" dirty="0"/>
              <a:t> </a:t>
            </a:r>
            <a:r>
              <a:rPr lang="ro-RO" dirty="0"/>
              <a:t>2024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>
            <a:normAutofit/>
          </a:bodyPr>
          <a:lstStyle/>
          <a:p>
            <a:r>
              <a:rPr lang="ro-RO" sz="3500" dirty="0">
                <a:solidFill>
                  <a:schemeClr val="tx1"/>
                </a:solidFill>
              </a:rPr>
              <a:t>Proba practică - PowerPoint</a:t>
            </a:r>
            <a:endParaRPr lang="en-US" sz="35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609600"/>
            <a:ext cx="638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Școala online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724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  <a:buFont typeface="Wingdings" pitchFamily="2" charset="2"/>
              <a:buChar char="ü"/>
            </a:pPr>
            <a:r>
              <a:rPr lang="vi-VN" sz="1500" dirty="0"/>
              <a:t>UE colectează o cantitate considerabilă de informații pertinente pentru educație, formare și dezvoltare profesională în toate statele membre. Punerea la dispoziție a acestor cunoștințe și furnizarea resurselor de care au nevoie cetățenii pentru a-și începe sau continua educația sunt esențiale.</a:t>
            </a:r>
          </a:p>
          <a:p>
            <a:pPr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ü"/>
            </a:pPr>
            <a:r>
              <a:rPr lang="vi-VN" sz="1500" dirty="0"/>
              <a:t>De cele mai multe ori, dacă nu dispun de finanțare, persoanele interesate nu își pot îndeplini obiectivele educaționale. </a:t>
            </a:r>
            <a:endParaRPr lang="ro-RO" sz="1500" dirty="0"/>
          </a:p>
          <a:p>
            <a:endParaRPr lang="ro-RO" sz="1500" dirty="0"/>
          </a:p>
        </p:txBody>
      </p:sp>
      <p:pic>
        <p:nvPicPr>
          <p:cNvPr id="13" name="Content Placeholder 12" descr="scoala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068362" y="1600200"/>
            <a:ext cx="319827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05800" cy="4572000"/>
          </a:xfrm>
        </p:spPr>
        <p:txBody>
          <a:bodyPr>
            <a:normAutofit fontScale="92500"/>
          </a:bodyPr>
          <a:lstStyle/>
          <a:p>
            <a:endParaRPr lang="vi-VN" dirty="0"/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Există diverse instrumente online și offline care pot fi utilizate pentru:</a:t>
            </a:r>
          </a:p>
          <a:p>
            <a:pPr lvl="2"/>
            <a:r>
              <a:rPr lang="vi-VN" sz="2000" b="1" dirty="0"/>
              <a:t>a conecta educatorii și elevii</a:t>
            </a:r>
            <a:r>
              <a:rPr lang="vi-VN" sz="2000" dirty="0"/>
              <a:t> atunci când aceștia se află în locuri diferite</a:t>
            </a:r>
            <a:endParaRPr lang="ro-RO" sz="2000" dirty="0"/>
          </a:p>
          <a:p>
            <a:pPr lvl="2"/>
            <a:r>
              <a:rPr lang="vi-VN" sz="2000" b="1" dirty="0"/>
              <a:t>a accesa informații și platforme</a:t>
            </a:r>
            <a:r>
              <a:rPr lang="vi-VN" sz="2000" dirty="0"/>
              <a:t> care nu sunt disponibile în mod obișnuit la domiciliu sau în instituția de învățământ</a:t>
            </a:r>
            <a:endParaRPr lang="ro-RO" sz="2000" dirty="0"/>
          </a:p>
          <a:p>
            <a:pPr lvl="2"/>
            <a:r>
              <a:rPr lang="vi-VN" sz="2000" b="1" dirty="0"/>
              <a:t>a sprijini dezvoltarea profesională continuă</a:t>
            </a:r>
            <a:r>
              <a:rPr lang="vi-VN" sz="2000" dirty="0"/>
              <a:t> a educatorilor într-un mod flexibil.</a:t>
            </a:r>
          </a:p>
          <a:p>
            <a:pPr marL="514350" indent="-514350">
              <a:buFont typeface="+mj-lt"/>
              <a:buAutoNum type="arabicPeriod"/>
            </a:pPr>
            <a:r>
              <a:rPr lang="vi-VN" sz="2100" dirty="0"/>
              <a:t>Pentru a contribui la asigurarea continuității în activitățile de educație și formare, pot fi accesate online diverse materiale didactice.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Platforme online</a:t>
            </a:r>
          </a:p>
          <a:p>
            <a:pPr lvl="2"/>
            <a:r>
              <a:rPr lang="ro-RO" sz="2100" b="1" dirty="0">
                <a:latin typeface="Arial" pitchFamily="34" charset="0"/>
                <a:cs typeface="Arial" pitchFamily="34" charset="0"/>
              </a:rPr>
              <a:t>Proiecte europene</a:t>
            </a:r>
            <a:endParaRPr lang="vi-VN" sz="2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/>
              <a:t>Resurse educative online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PRODUSE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66800" y="1676400"/>
          <a:ext cx="7239000" cy="36576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05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 CRT.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DENUMIRE PRODUS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NR.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BUCĂȚI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PREȚ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LAPTOP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lang="ro-RO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o-RO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TABLETĂ GRAFICĂ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TELEFON MOBIL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CAMERĂ WEB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350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o-RO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Scroll 4"/>
          <p:cNvSpPr/>
          <p:nvPr/>
        </p:nvSpPr>
        <p:spPr>
          <a:xfrm>
            <a:off x="2133600" y="1752600"/>
            <a:ext cx="4648200" cy="297180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5"/>
          <p:cNvSpPr txBox="1">
            <a:spLocks noGrp="1"/>
          </p:cNvSpPr>
          <p:nvPr>
            <p:ph type="title"/>
          </p:nvPr>
        </p:nvSpPr>
        <p:spPr>
          <a:xfrm>
            <a:off x="1033242" y="646082"/>
            <a:ext cx="7077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2000" dirty="0"/>
              <a:t>Examen de certificare a competențelor profesionale la Informatică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210</Words>
  <Application>Microsoft Office PowerPoint</Application>
  <PresentationFormat>Expunere pe ecran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Atestat 2024</vt:lpstr>
      <vt:lpstr>Școala online</vt:lpstr>
      <vt:lpstr>Resurse educative online</vt:lpstr>
      <vt:lpstr>PRODUSE</vt:lpstr>
      <vt:lpstr>Examen de certificare a competențelor profesionale la Informatică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Atestat 2016</dc:title>
  <dc:creator>Mariana</dc:creator>
  <cp:lastModifiedBy>FLORENTA IONESCU</cp:lastModifiedBy>
  <cp:revision>46</cp:revision>
  <dcterms:created xsi:type="dcterms:W3CDTF">2015-12-13T16:52:32Z</dcterms:created>
  <dcterms:modified xsi:type="dcterms:W3CDTF">2023-12-04T12:32:58Z</dcterms:modified>
</cp:coreProperties>
</file>