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1" d="100"/>
          <a:sy n="101" d="100"/>
        </p:scale>
        <p:origin x="294" y="1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11/28/2023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11/28/2023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11/28/2023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11/28/2023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/>
              <a:t>Click to edit Master text styles</a:t>
            </a:r>
          </a:p>
          <a:p>
            <a:pPr lvl="1" eaLnBrk="1" latinLnBrk="0" hangingPunct="1"/>
            <a:r>
              <a:rPr kumimoji="0" lang="en-US"/>
              <a:t>Second level</a:t>
            </a:r>
          </a:p>
          <a:p>
            <a:pPr lvl="2" eaLnBrk="1" latinLnBrk="0" hangingPunct="1"/>
            <a:r>
              <a:rPr kumimoji="0" lang="en-US"/>
              <a:t>Third level</a:t>
            </a:r>
          </a:p>
          <a:p>
            <a:pPr lvl="3" eaLnBrk="1" latinLnBrk="0" hangingPunct="1"/>
            <a:r>
              <a:rPr kumimoji="0" lang="en-US"/>
              <a:t>Fourth level</a:t>
            </a:r>
          </a:p>
          <a:p>
            <a:pPr lvl="4" eaLnBrk="1" latinLnBrk="0" hangingPunct="1"/>
            <a:r>
              <a:rPr kumimoji="0" lang="en-US"/>
              <a:t>Fifth level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11/28/2023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447800"/>
            <a:ext cx="8077200" cy="3429000"/>
          </a:xfrm>
        </p:spPr>
        <p:txBody>
          <a:bodyPr>
            <a:normAutofit fontScale="90000"/>
          </a:bodyPr>
          <a:lstStyle/>
          <a:p>
            <a:pPr marL="685800" indent="-685800" algn="ctr">
              <a:buFont typeface="Arial" panose="020B0604020202020204" pitchFamily="34" charset="0"/>
              <a:buChar char="•"/>
            </a:pPr>
            <a:br>
              <a:rPr lang="ro-RO" dirty="0"/>
            </a:br>
            <a:br>
              <a:rPr lang="ro-RO" dirty="0"/>
            </a:br>
            <a:br>
              <a:rPr lang="ro-RO" dirty="0"/>
            </a:br>
            <a:br>
              <a:rPr lang="ro-RO" dirty="0"/>
            </a:br>
            <a:br>
              <a:rPr lang="ro-RO" dirty="0"/>
            </a:br>
            <a:br>
              <a:rPr lang="ro-RO" dirty="0"/>
            </a:br>
            <a:br>
              <a:rPr lang="ro-RO" dirty="0"/>
            </a:br>
            <a:br>
              <a:rPr lang="ro-RO" dirty="0"/>
            </a:br>
            <a:br>
              <a:rPr lang="ro-RO" dirty="0"/>
            </a:br>
            <a:br>
              <a:rPr lang="ro-RO" dirty="0"/>
            </a:br>
            <a:br>
              <a:rPr lang="ro-RO" dirty="0"/>
            </a:br>
            <a:r>
              <a:rPr lang="ro-RO" sz="4000" dirty="0"/>
              <a:t>SUBIECTELE PROBEI PRACTICE PENTRU EXAMENUL DE ATESTAT PROFESIONAL LA INFORMATICĂ 2024</a:t>
            </a:r>
            <a:br>
              <a:rPr lang="ro-RO" dirty="0"/>
            </a:br>
            <a:br>
              <a:rPr lang="ro-RO" dirty="0"/>
            </a:br>
            <a:endParaRPr lang="ro-RO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267200"/>
            <a:ext cx="7854696" cy="1171136"/>
          </a:xfrm>
        </p:spPr>
        <p:txBody>
          <a:bodyPr/>
          <a:lstStyle/>
          <a:p>
            <a:pPr algn="ctr"/>
            <a:r>
              <a:rPr lang="ro-RO" dirty="0"/>
              <a:t>SISTEME DE OPERARE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o-RO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0</TotalTime>
  <Words>27</Words>
  <Application>Microsoft Office PowerPoint</Application>
  <PresentationFormat>Expunere pe ecran (4:3)</PresentationFormat>
  <Paragraphs>2</Paragraphs>
  <Slides>2</Slides>
  <Notes>0</Notes>
  <HiddenSlides>0</HiddenSlides>
  <MMClips>0</MMClips>
  <ScaleCrop>false</ScaleCrop>
  <HeadingPairs>
    <vt:vector size="6" baseType="variant">
      <vt:variant>
        <vt:lpstr>Fonturi utilizate</vt:lpstr>
      </vt:variant>
      <vt:variant>
        <vt:i4>4</vt:i4>
      </vt:variant>
      <vt:variant>
        <vt:lpstr>Temă</vt:lpstr>
      </vt:variant>
      <vt:variant>
        <vt:i4>1</vt:i4>
      </vt:variant>
      <vt:variant>
        <vt:lpstr>Titluri diapozitive</vt:lpstr>
      </vt:variant>
      <vt:variant>
        <vt:i4>2</vt:i4>
      </vt:variant>
    </vt:vector>
  </HeadingPairs>
  <TitlesOfParts>
    <vt:vector size="7" baseType="lpstr">
      <vt:lpstr>Arial</vt:lpstr>
      <vt:lpstr>Calibri</vt:lpstr>
      <vt:lpstr>Constantia</vt:lpstr>
      <vt:lpstr>Wingdings 2</vt:lpstr>
      <vt:lpstr>Flow</vt:lpstr>
      <vt:lpstr>           SUBIECTELE PROBEI PRACTICE PENTRU EXAMENUL DE ATESTAT PROFESIONAL LA INFORMATICĂ 2024  </vt:lpstr>
      <vt:lpstr>Prezentare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        SUBIECTELE PROBEI PRACTICE PENTRU EXAMENUL DE ATESTAT PROFESIONAL LA INFORMATICĂ, 2021  </dc:title>
  <dc:creator>Serj</dc:creator>
  <cp:lastModifiedBy>FLORENTA IONESCU</cp:lastModifiedBy>
  <cp:revision>3</cp:revision>
  <dcterms:created xsi:type="dcterms:W3CDTF">2006-08-16T00:00:00Z</dcterms:created>
  <dcterms:modified xsi:type="dcterms:W3CDTF">2023-11-28T13:52:38Z</dcterms:modified>
</cp:coreProperties>
</file>