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0D0E6-E715-48D7-BD31-0A8BB96BC1BE}" type="datetimeFigureOut">
              <a:rPr lang="en-US" smtClean="0"/>
              <a:pPr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DF3D-FA19-4D51-B12C-B8E199716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00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5966-FDE0-44D6-A058-B7A2C3621A24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5DB7-6272-4EED-856D-40C3927812A9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635-5C1B-4B20-970F-57FD82B1D7FF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78F7-0F87-4296-84FF-D481B8003996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2887-4132-43E3-BED0-BC736FE2247A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1CC33-A16E-44AD-A30C-D210A6795DC5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D0AB4-8FF4-496B-B92C-708795DB006D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4E3C-84C0-405C-95AE-017A6DEA6116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52FDB-4896-45D3-9D69-54A76FAA8D4C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898B-E32F-45F9-97B1-C02516C2385A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04C5-6442-4303-944C-9FD53F6F677A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CABE-D213-41FA-BDC6-9BE482861B7A}" type="datetime1">
              <a:rPr lang="en-US" smtClean="0"/>
              <a:pPr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Atestat</a:t>
            </a:r>
            <a:r>
              <a:rPr lang="en-US" dirty="0"/>
              <a:t> </a:t>
            </a:r>
            <a:r>
              <a:rPr lang="ro-RO" dirty="0"/>
              <a:t>2026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>
            <a:normAutofit/>
          </a:bodyPr>
          <a:lstStyle/>
          <a:p>
            <a:r>
              <a:rPr lang="ro-RO" sz="3500" dirty="0">
                <a:solidFill>
                  <a:schemeClr val="tx1"/>
                </a:solidFill>
              </a:rPr>
              <a:t>Proba practică - PowerPoint</a:t>
            </a:r>
            <a:endParaRPr lang="en-US" sz="35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609600"/>
            <a:ext cx="638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Școala online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724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ü"/>
            </a:pPr>
            <a:r>
              <a:rPr lang="vi-VN" sz="1500" dirty="0"/>
              <a:t>UE colectează o cantitate considerabilă de informații pertinente pentru educație, formare și dezvoltare profesională în toate statele membre. Punerea la dispoziție a acestor cunoștințe și furnizarea resurselor de care au nevoie cetățenii pentru a-și începe sau continua educația sunt esențiale.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vi-VN" sz="1500" dirty="0"/>
              <a:t>De cele mai multe ori, dacă nu dispun de finanțare, persoanele interesate nu își pot îndeplini obiectivele educaționale. </a:t>
            </a:r>
            <a:endParaRPr lang="ro-RO" sz="1500" dirty="0"/>
          </a:p>
          <a:p>
            <a:endParaRPr lang="ro-RO" sz="1500" dirty="0"/>
          </a:p>
        </p:txBody>
      </p:sp>
      <p:pic>
        <p:nvPicPr>
          <p:cNvPr id="13" name="Content Placeholder 12" descr="scoala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68362" y="1600200"/>
            <a:ext cx="319827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572000"/>
          </a:xfrm>
        </p:spPr>
        <p:txBody>
          <a:bodyPr>
            <a:normAutofit fontScale="92500"/>
          </a:bodyPr>
          <a:lstStyle/>
          <a:p>
            <a:endParaRPr lang="vi-VN" dirty="0"/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Există diverse instrumente online și offline care pot fi utilizate pentru:</a:t>
            </a:r>
          </a:p>
          <a:p>
            <a:pPr lvl="2"/>
            <a:r>
              <a:rPr lang="vi-VN" sz="2000" b="1" dirty="0"/>
              <a:t>a conecta educatorii și elevii</a:t>
            </a:r>
            <a:r>
              <a:rPr lang="vi-VN" sz="2000" dirty="0"/>
              <a:t> atunci când aceștia se află în locuri diferite</a:t>
            </a:r>
            <a:endParaRPr lang="ro-RO" sz="2000" dirty="0"/>
          </a:p>
          <a:p>
            <a:pPr lvl="2"/>
            <a:r>
              <a:rPr lang="vi-VN" sz="2000" b="1" dirty="0"/>
              <a:t>a accesa informații și platforme</a:t>
            </a:r>
            <a:r>
              <a:rPr lang="vi-VN" sz="2000" dirty="0"/>
              <a:t> care nu sunt disponibile în mod obișnuit la domiciliu sau în instituția de învățământ</a:t>
            </a:r>
            <a:endParaRPr lang="ro-RO" sz="2000" dirty="0"/>
          </a:p>
          <a:p>
            <a:pPr lvl="2"/>
            <a:r>
              <a:rPr lang="vi-VN" sz="2000" b="1" dirty="0"/>
              <a:t>a sprijini dezvoltarea profesională continuă</a:t>
            </a:r>
            <a:r>
              <a:rPr lang="vi-VN" sz="2000" dirty="0"/>
              <a:t> a educatorilor într-un mod flexibil.</a:t>
            </a:r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Pentru a contribui la asigurarea continuității în activitățile de educație și formare, pot fi accesate online diverse materiale didactice.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Platforme online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Proiecte europene</a:t>
            </a:r>
            <a:endParaRPr lang="vi-VN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Resurse educative online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PRODUSE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66800" y="1676400"/>
          <a:ext cx="7239000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5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 CRT.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DENUMIRE PRODUS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BUCĂȚI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PREȚ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LAPTOP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 GRAFICĂ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TELEFON MOBIL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CAMERĂ WEB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2133600" y="1752600"/>
            <a:ext cx="4648200" cy="297180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033242" y="646082"/>
            <a:ext cx="7077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210</Words>
  <Application>Microsoft Office PowerPoint</Application>
  <PresentationFormat>Expunere pe ecran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Atestat 2026</vt:lpstr>
      <vt:lpstr>Școala online</vt:lpstr>
      <vt:lpstr>Resurse educative online</vt:lpstr>
      <vt:lpstr>PRODUSE</vt:lpstr>
      <vt:lpstr>Examen de certificare a competențelor profesionale la Informatică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Atestat 2016</dc:title>
  <dc:creator>Mariana</dc:creator>
  <cp:lastModifiedBy>JOHN SMITH</cp:lastModifiedBy>
  <cp:revision>48</cp:revision>
  <dcterms:created xsi:type="dcterms:W3CDTF">2015-12-13T16:52:32Z</dcterms:created>
  <dcterms:modified xsi:type="dcterms:W3CDTF">2026-01-13T07:15:26Z</dcterms:modified>
</cp:coreProperties>
</file>