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12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1/13/2026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1/13/2026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8077200" cy="3429000"/>
          </a:xfrm>
        </p:spPr>
        <p:txBody>
          <a:bodyPr>
            <a:normAutofit fontScale="90000"/>
          </a:bodyPr>
          <a:lstStyle/>
          <a:p>
            <a:pPr algn="ctr"/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r>
              <a:rPr lang="ro-RO" sz="4000" dirty="0"/>
              <a:t>SUBIECTELE PROBEI PRACTICE PENTRU EXAMENUL DE ATESTAT PROFESIONAL LA </a:t>
            </a:r>
            <a:r>
              <a:rPr lang="ro-RO" sz="4000"/>
              <a:t>INFORMATICĂ 2026</a:t>
            </a:r>
            <a:br>
              <a:rPr lang="ro-RO" dirty="0"/>
            </a:br>
            <a:br>
              <a:rPr lang="ro-RO" dirty="0"/>
            </a:b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267200"/>
            <a:ext cx="7854696" cy="1171136"/>
          </a:xfrm>
        </p:spPr>
        <p:txBody>
          <a:bodyPr/>
          <a:lstStyle/>
          <a:p>
            <a:pPr algn="ctr"/>
            <a:r>
              <a:rPr lang="ro-RO" dirty="0"/>
              <a:t>SISTEME DE OPERARE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27</Words>
  <Application>Microsoft Office PowerPoint</Application>
  <PresentationFormat>Expunere pe ecran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3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2</vt:i4>
      </vt:variant>
    </vt:vector>
  </HeadingPairs>
  <TitlesOfParts>
    <vt:vector size="6" baseType="lpstr">
      <vt:lpstr>Calibri</vt:lpstr>
      <vt:lpstr>Constantia</vt:lpstr>
      <vt:lpstr>Wingdings 2</vt:lpstr>
      <vt:lpstr>Flow</vt:lpstr>
      <vt:lpstr>           SUBIECTELE PROBEI PRACTICE PENTRU EXAMENUL DE ATESTAT PROFESIONAL LA INFORMATICĂ 2026  </vt:lpstr>
      <vt:lpstr>Prezentare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SUBIECTELE PROBEI PRACTICE PENTRU EXAMENUL DE ATESTAT PROFESIONAL LA INFORMATICĂ, 2021  </dc:title>
  <dc:creator>Serj</dc:creator>
  <cp:lastModifiedBy>JOHN SMITH</cp:lastModifiedBy>
  <cp:revision>5</cp:revision>
  <dcterms:created xsi:type="dcterms:W3CDTF">2006-08-16T00:00:00Z</dcterms:created>
  <dcterms:modified xsi:type="dcterms:W3CDTF">2026-01-13T07:10:44Z</dcterms:modified>
</cp:coreProperties>
</file>